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7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8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1" r:id="rId4"/>
    <p:sldMasterId id="2147483899" r:id="rId5"/>
    <p:sldMasterId id="2147483942" r:id="rId6"/>
    <p:sldMasterId id="2147483943" r:id="rId7"/>
    <p:sldMasterId id="2147483944" r:id="rId8"/>
    <p:sldMasterId id="2147483945" r:id="rId9"/>
    <p:sldMasterId id="2147483946" r:id="rId10"/>
    <p:sldMasterId id="2147483947" r:id="rId11"/>
    <p:sldMasterId id="2147483969" r:id="rId12"/>
    <p:sldMasterId id="2147483930" r:id="rId13"/>
  </p:sldMasterIdLst>
  <p:notesMasterIdLst>
    <p:notesMasterId r:id="rId22"/>
  </p:notesMasterIdLst>
  <p:sldIdLst>
    <p:sldId id="258" r:id="rId14"/>
    <p:sldId id="259" r:id="rId15"/>
    <p:sldId id="260" r:id="rId16"/>
    <p:sldId id="263" r:id="rId17"/>
    <p:sldId id="261" r:id="rId18"/>
    <p:sldId id="262" r:id="rId19"/>
    <p:sldId id="264" r:id="rId20"/>
    <p:sldId id="265" r:id="rId21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81CA"/>
    <a:srgbClr val="0DAEEF"/>
    <a:srgbClr val="FBA618"/>
    <a:srgbClr val="8DC63F"/>
    <a:srgbClr val="ED60BA"/>
    <a:srgbClr val="06A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82" autoAdjust="0"/>
  </p:normalViewPr>
  <p:slideViewPr>
    <p:cSldViewPr snapToGrid="0">
      <p:cViewPr varScale="1">
        <p:scale>
          <a:sx n="44" d="100"/>
          <a:sy n="44" d="100"/>
        </p:scale>
        <p:origin x="1085" y="67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928B9B-75EA-46A9-BA5F-34633853C08E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3812F-11F9-4147-A72C-BEAA3977B04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3200" b="0" dirty="0"/>
            <a:t>Providing relevant, authentic &amp; inclusive experiences and opportunities to facilitate equality of HE prospects and choice for under represented groups in East Anglia</a:t>
          </a:r>
          <a:endParaRPr lang="en-US" sz="3200" b="0" dirty="0"/>
        </a:p>
      </dgm:t>
    </dgm:pt>
    <dgm:pt modelId="{363A8504-4F7E-4AE7-B9AB-BCC04F0E0656}" type="parTrans" cxnId="{0F74CF8E-9E50-4FED-A822-F12F9CB30C11}">
      <dgm:prSet/>
      <dgm:spPr/>
      <dgm:t>
        <a:bodyPr/>
        <a:lstStyle/>
        <a:p>
          <a:endParaRPr lang="en-US"/>
        </a:p>
      </dgm:t>
    </dgm:pt>
    <dgm:pt modelId="{6A268858-3D81-41DA-A178-0A2921960A2A}" type="sibTrans" cxnId="{0F74CF8E-9E50-4FED-A822-F12F9CB30C11}">
      <dgm:prSet/>
      <dgm:spPr/>
      <dgm:t>
        <a:bodyPr/>
        <a:lstStyle/>
        <a:p>
          <a:endParaRPr lang="en-US"/>
        </a:p>
      </dgm:t>
    </dgm:pt>
    <dgm:pt modelId="{27BDC8E6-B92D-404D-AE15-0DDF552D5E3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To Build Social &amp; Academic Capital</a:t>
          </a:r>
        </a:p>
      </dgm:t>
    </dgm:pt>
    <dgm:pt modelId="{E10C8E96-57B1-4DA3-9E1A-2C59834358CF}" type="parTrans" cxnId="{4B997CE1-5758-4A41-8761-B607D7828B8C}">
      <dgm:prSet/>
      <dgm:spPr/>
      <dgm:t>
        <a:bodyPr/>
        <a:lstStyle/>
        <a:p>
          <a:endParaRPr lang="en-US"/>
        </a:p>
      </dgm:t>
    </dgm:pt>
    <dgm:pt modelId="{12E3B625-1C41-4026-BAF4-DBE430C516F0}" type="sibTrans" cxnId="{4B997CE1-5758-4A41-8761-B607D7828B8C}">
      <dgm:prSet/>
      <dgm:spPr/>
      <dgm:t>
        <a:bodyPr/>
        <a:lstStyle/>
        <a:p>
          <a:endParaRPr lang="en-US"/>
        </a:p>
      </dgm:t>
    </dgm:pt>
    <dgm:pt modelId="{5B0C4FCD-9C9B-4BC8-836D-20AE2F8692E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To Build Habitus / Sense of Belonging</a:t>
          </a:r>
        </a:p>
      </dgm:t>
    </dgm:pt>
    <dgm:pt modelId="{B18C0309-C743-4AE8-BC89-0B4B8A85701D}" type="parTrans" cxnId="{CE3E16DB-564F-4445-8B8C-9FDC60EE80DE}">
      <dgm:prSet/>
      <dgm:spPr/>
      <dgm:t>
        <a:bodyPr/>
        <a:lstStyle/>
        <a:p>
          <a:endParaRPr lang="en-US"/>
        </a:p>
      </dgm:t>
    </dgm:pt>
    <dgm:pt modelId="{D313B4C1-57CA-4746-88FB-ABFDE662D4BB}" type="sibTrans" cxnId="{CE3E16DB-564F-4445-8B8C-9FDC60EE80DE}">
      <dgm:prSet/>
      <dgm:spPr/>
      <dgm:t>
        <a:bodyPr/>
        <a:lstStyle/>
        <a:p>
          <a:endParaRPr lang="en-US"/>
        </a:p>
      </dgm:t>
    </dgm:pt>
    <dgm:pt modelId="{B71CB283-6EF1-4D4C-BD36-0F718C13C3D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To Build Intellectual Capital</a:t>
          </a:r>
        </a:p>
      </dgm:t>
    </dgm:pt>
    <dgm:pt modelId="{A0A0BD15-BD2D-442B-B179-350986B88835}" type="parTrans" cxnId="{ECEFB870-36E4-4AF3-961B-A2A30ECFC7B0}">
      <dgm:prSet/>
      <dgm:spPr/>
      <dgm:t>
        <a:bodyPr/>
        <a:lstStyle/>
        <a:p>
          <a:endParaRPr lang="en-US"/>
        </a:p>
      </dgm:t>
    </dgm:pt>
    <dgm:pt modelId="{A1F1FDFF-070F-4C40-9484-FF8B1DC378FB}" type="sibTrans" cxnId="{ECEFB870-36E4-4AF3-961B-A2A30ECFC7B0}">
      <dgm:prSet/>
      <dgm:spPr/>
      <dgm:t>
        <a:bodyPr/>
        <a:lstStyle/>
        <a:p>
          <a:endParaRPr lang="en-US"/>
        </a:p>
      </dgm:t>
    </dgm:pt>
    <dgm:pt modelId="{3F1C46E5-072C-4ED2-83FF-8F3B995B536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To Build Skills Capital</a:t>
          </a:r>
        </a:p>
      </dgm:t>
    </dgm:pt>
    <dgm:pt modelId="{E9A5578D-F4B9-41E0-8CDB-C439376E115F}" type="parTrans" cxnId="{EC13926A-629C-4681-B130-64F91041F035}">
      <dgm:prSet/>
      <dgm:spPr/>
      <dgm:t>
        <a:bodyPr/>
        <a:lstStyle/>
        <a:p>
          <a:endParaRPr lang="en-US"/>
        </a:p>
      </dgm:t>
    </dgm:pt>
    <dgm:pt modelId="{6B485684-5442-49AD-9980-A7FCBD629AF2}" type="sibTrans" cxnId="{EC13926A-629C-4681-B130-64F91041F035}">
      <dgm:prSet/>
      <dgm:spPr/>
      <dgm:t>
        <a:bodyPr/>
        <a:lstStyle/>
        <a:p>
          <a:endParaRPr lang="en-US"/>
        </a:p>
      </dgm:t>
    </dgm:pt>
    <dgm:pt modelId="{4776A69F-2469-4904-8B50-E79BDF2D8A5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To Support Key Influencers – Teachers, Advisers &amp; Parents/</a:t>
          </a:r>
          <a:r>
            <a:rPr lang="en-US" err="1"/>
            <a:t>Carers</a:t>
          </a:r>
          <a:endParaRPr lang="en-US"/>
        </a:p>
      </dgm:t>
    </dgm:pt>
    <dgm:pt modelId="{6579844A-8E54-491E-B72E-82255BDB4F9A}" type="parTrans" cxnId="{77EFB4F8-228D-440D-BC6E-721C80F7E1A5}">
      <dgm:prSet/>
      <dgm:spPr/>
      <dgm:t>
        <a:bodyPr/>
        <a:lstStyle/>
        <a:p>
          <a:endParaRPr lang="en-US"/>
        </a:p>
      </dgm:t>
    </dgm:pt>
    <dgm:pt modelId="{FD5B976D-F028-4794-A010-82274742F9F1}" type="sibTrans" cxnId="{77EFB4F8-228D-440D-BC6E-721C80F7E1A5}">
      <dgm:prSet/>
      <dgm:spPr/>
      <dgm:t>
        <a:bodyPr/>
        <a:lstStyle/>
        <a:p>
          <a:endParaRPr lang="en-US"/>
        </a:p>
      </dgm:t>
    </dgm:pt>
    <dgm:pt modelId="{ADF2B2CD-F4B2-40EB-9BD6-B519F298339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Gain HE knowledge &amp; dispel myths</a:t>
          </a:r>
        </a:p>
      </dgm:t>
    </dgm:pt>
    <dgm:pt modelId="{300D3253-2BD7-4FAD-92E7-50553501C7BA}" type="parTrans" cxnId="{CC7E6065-E1F5-4E3E-A919-6EAB51991A4D}">
      <dgm:prSet/>
      <dgm:spPr/>
      <dgm:t>
        <a:bodyPr/>
        <a:lstStyle/>
        <a:p>
          <a:endParaRPr lang="en-US"/>
        </a:p>
      </dgm:t>
    </dgm:pt>
    <dgm:pt modelId="{8E56A6C7-816A-4E2E-A35D-7F887B05040C}" type="sibTrans" cxnId="{CC7E6065-E1F5-4E3E-A919-6EAB51991A4D}">
      <dgm:prSet/>
      <dgm:spPr/>
      <dgm:t>
        <a:bodyPr/>
        <a:lstStyle/>
        <a:p>
          <a:endParaRPr lang="en-US"/>
        </a:p>
      </dgm:t>
    </dgm:pt>
    <dgm:pt modelId="{AE19FDD6-FD85-4085-B0B4-9C167B0869E9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Gain confidence and motivation that HE is for ‘someone like me’</a:t>
          </a:r>
        </a:p>
      </dgm:t>
    </dgm:pt>
    <dgm:pt modelId="{33DA7D48-1EE2-471C-A473-8E310DFC0704}" type="parTrans" cxnId="{623D1C3B-2B40-4942-8DEC-35494FCD1918}">
      <dgm:prSet/>
      <dgm:spPr/>
      <dgm:t>
        <a:bodyPr/>
        <a:lstStyle/>
        <a:p>
          <a:endParaRPr lang="en-US"/>
        </a:p>
      </dgm:t>
    </dgm:pt>
    <dgm:pt modelId="{CD81069E-F870-4715-B5C3-9DB961CB7EB5}" type="sibTrans" cxnId="{623D1C3B-2B40-4942-8DEC-35494FCD1918}">
      <dgm:prSet/>
      <dgm:spPr/>
      <dgm:t>
        <a:bodyPr/>
        <a:lstStyle/>
        <a:p>
          <a:endParaRPr lang="en-US"/>
        </a:p>
      </dgm:t>
    </dgm:pt>
    <dgm:pt modelId="{6CFE80C5-6F47-44D8-BF3C-A368B4EBCDFE}">
      <dgm:prSet phldrT="[Text]"/>
      <dgm:spPr>
        <a:solidFill>
          <a:schemeClr val="accent5"/>
        </a:solidFill>
      </dgm:spPr>
      <dgm:t>
        <a:bodyPr/>
        <a:lstStyle/>
        <a:p>
          <a:r>
            <a:rPr lang="en-US"/>
            <a:t>Develop understanding of how current studies link to future study options</a:t>
          </a:r>
        </a:p>
      </dgm:t>
    </dgm:pt>
    <dgm:pt modelId="{D0C2F34B-76C2-42AD-BA64-619F9BE9CDD7}" type="parTrans" cxnId="{535F235C-3886-46C7-BA90-BC8E70F4CB9C}">
      <dgm:prSet/>
      <dgm:spPr/>
      <dgm:t>
        <a:bodyPr/>
        <a:lstStyle/>
        <a:p>
          <a:endParaRPr lang="en-US"/>
        </a:p>
      </dgm:t>
    </dgm:pt>
    <dgm:pt modelId="{3AA2F515-E963-4A9F-8D1D-11972787A72E}" type="sibTrans" cxnId="{535F235C-3886-46C7-BA90-BC8E70F4CB9C}">
      <dgm:prSet/>
      <dgm:spPr/>
      <dgm:t>
        <a:bodyPr/>
        <a:lstStyle/>
        <a:p>
          <a:endParaRPr lang="en-US"/>
        </a:p>
      </dgm:t>
    </dgm:pt>
    <dgm:pt modelId="{B7321840-CAA8-4925-B9FD-3FEEF95DFB78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Gain an understanding of the skills needed for HE success</a:t>
          </a:r>
        </a:p>
      </dgm:t>
    </dgm:pt>
    <dgm:pt modelId="{5FD6AAAF-6982-460E-A70F-42E2EC882342}" type="parTrans" cxnId="{13F6A8CF-FF05-4CFB-9B58-C3A597B1CA40}">
      <dgm:prSet/>
      <dgm:spPr/>
      <dgm:t>
        <a:bodyPr/>
        <a:lstStyle/>
        <a:p>
          <a:endParaRPr lang="en-US"/>
        </a:p>
      </dgm:t>
    </dgm:pt>
    <dgm:pt modelId="{85DB513C-6BEC-4DEB-A91C-1433C74E71BE}" type="sibTrans" cxnId="{13F6A8CF-FF05-4CFB-9B58-C3A597B1CA40}">
      <dgm:prSet/>
      <dgm:spPr/>
      <dgm:t>
        <a:bodyPr/>
        <a:lstStyle/>
        <a:p>
          <a:endParaRPr lang="en-US"/>
        </a:p>
      </dgm:t>
    </dgm:pt>
    <dgm:pt modelId="{794D2060-5AC7-43D3-9318-B97B8CF0F427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Gain accurate and current HE information</a:t>
          </a:r>
        </a:p>
      </dgm:t>
    </dgm:pt>
    <dgm:pt modelId="{38CB9EC9-F55F-44CA-91D8-7C8C8E7D9431}" type="parTrans" cxnId="{F94BEC86-0B98-47A9-BC00-333EB244CE8E}">
      <dgm:prSet/>
      <dgm:spPr/>
      <dgm:t>
        <a:bodyPr/>
        <a:lstStyle/>
        <a:p>
          <a:endParaRPr lang="en-US"/>
        </a:p>
      </dgm:t>
    </dgm:pt>
    <dgm:pt modelId="{3DDE4E2F-2EE8-4565-8134-B01DF3335BD7}" type="sibTrans" cxnId="{F94BEC86-0B98-47A9-BC00-333EB244CE8E}">
      <dgm:prSet/>
      <dgm:spPr/>
      <dgm:t>
        <a:bodyPr/>
        <a:lstStyle/>
        <a:p>
          <a:endParaRPr lang="en-US"/>
        </a:p>
      </dgm:t>
    </dgm:pt>
    <dgm:pt modelId="{7E21963D-27F2-4CAF-8CC4-7C00461101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Develop ability to make informed choices</a:t>
          </a:r>
        </a:p>
      </dgm:t>
    </dgm:pt>
    <dgm:pt modelId="{E1410F85-1F99-4BF7-8D8C-9A439592134B}" type="parTrans" cxnId="{939F59ED-3007-4E01-99A9-E132442E4101}">
      <dgm:prSet/>
      <dgm:spPr/>
      <dgm:t>
        <a:bodyPr/>
        <a:lstStyle/>
        <a:p>
          <a:endParaRPr lang="en-US"/>
        </a:p>
      </dgm:t>
    </dgm:pt>
    <dgm:pt modelId="{0E33C8D1-222F-4ACA-A437-0CFF36FB5EE4}" type="sibTrans" cxnId="{939F59ED-3007-4E01-99A9-E132442E4101}">
      <dgm:prSet/>
      <dgm:spPr/>
      <dgm:t>
        <a:bodyPr/>
        <a:lstStyle/>
        <a:p>
          <a:endParaRPr lang="en-US"/>
        </a:p>
      </dgm:t>
    </dgm:pt>
    <dgm:pt modelId="{3A963BA5-D406-48AA-884B-6CB64AC34F03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Develop positive links with HE and UEA</a:t>
          </a:r>
        </a:p>
      </dgm:t>
    </dgm:pt>
    <dgm:pt modelId="{6D0EA097-9743-4183-8AE6-9E5B7141BEED}" type="parTrans" cxnId="{3C7CFA1B-CC53-4261-A6E2-900A20FAC934}">
      <dgm:prSet/>
      <dgm:spPr/>
      <dgm:t>
        <a:bodyPr/>
        <a:lstStyle/>
        <a:p>
          <a:endParaRPr lang="en-US"/>
        </a:p>
      </dgm:t>
    </dgm:pt>
    <dgm:pt modelId="{52A49390-6946-4133-9167-2879317983CB}" type="sibTrans" cxnId="{3C7CFA1B-CC53-4261-A6E2-900A20FAC934}">
      <dgm:prSet/>
      <dgm:spPr/>
      <dgm:t>
        <a:bodyPr/>
        <a:lstStyle/>
        <a:p>
          <a:endParaRPr lang="en-US"/>
        </a:p>
      </dgm:t>
    </dgm:pt>
    <dgm:pt modelId="{65132149-9AD6-49F8-8CBA-F3F54707A59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Gain an understanding of the wider context of learning</a:t>
          </a:r>
        </a:p>
      </dgm:t>
    </dgm:pt>
    <dgm:pt modelId="{226726C7-29A1-4CFB-AA43-6CEBCF13E5C6}" type="parTrans" cxnId="{21B50077-F470-47F0-8593-3775183E3CE3}">
      <dgm:prSet/>
      <dgm:spPr/>
      <dgm:t>
        <a:bodyPr/>
        <a:lstStyle/>
        <a:p>
          <a:endParaRPr lang="en-US"/>
        </a:p>
      </dgm:t>
    </dgm:pt>
    <dgm:pt modelId="{71009320-FB3C-4367-B04D-FAA0B2A9BC5F}" type="sibTrans" cxnId="{21B50077-F470-47F0-8593-3775183E3CE3}">
      <dgm:prSet/>
      <dgm:spPr/>
      <dgm:t>
        <a:bodyPr/>
        <a:lstStyle/>
        <a:p>
          <a:endParaRPr lang="en-US"/>
        </a:p>
      </dgm:t>
    </dgm:pt>
    <dgm:pt modelId="{7020EC40-1B09-47DF-BF4A-0E82E44EEDFC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Develop key study skills to aid attainment</a:t>
          </a:r>
        </a:p>
      </dgm:t>
    </dgm:pt>
    <dgm:pt modelId="{B9FFD442-3523-4D3C-A42D-0B35C920542D}" type="parTrans" cxnId="{AAB62835-896B-4550-884F-28BC475DE5F0}">
      <dgm:prSet/>
      <dgm:spPr/>
      <dgm:t>
        <a:bodyPr/>
        <a:lstStyle/>
        <a:p>
          <a:endParaRPr lang="en-US"/>
        </a:p>
      </dgm:t>
    </dgm:pt>
    <dgm:pt modelId="{E2C29142-23E3-4E47-883D-0F4EC0B26B55}" type="sibTrans" cxnId="{AAB62835-896B-4550-884F-28BC475DE5F0}">
      <dgm:prSet/>
      <dgm:spPr/>
      <dgm:t>
        <a:bodyPr/>
        <a:lstStyle/>
        <a:p>
          <a:endParaRPr lang="en-US"/>
        </a:p>
      </dgm:t>
    </dgm:pt>
    <dgm:pt modelId="{B656D56F-1873-48B0-A333-6922AA59F4C3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Develop the view that UEA is a ‘trusted source’</a:t>
          </a:r>
        </a:p>
      </dgm:t>
    </dgm:pt>
    <dgm:pt modelId="{4308787A-C9FC-480C-87C8-C8AF5C036D86}" type="parTrans" cxnId="{494A5813-03BD-40A9-8579-C18F49747EBE}">
      <dgm:prSet/>
      <dgm:spPr/>
      <dgm:t>
        <a:bodyPr/>
        <a:lstStyle/>
        <a:p>
          <a:endParaRPr lang="en-US"/>
        </a:p>
      </dgm:t>
    </dgm:pt>
    <dgm:pt modelId="{0F48ABC7-F424-4703-B71F-AC0AF33E4085}" type="sibTrans" cxnId="{494A5813-03BD-40A9-8579-C18F49747EBE}">
      <dgm:prSet/>
      <dgm:spPr/>
      <dgm:t>
        <a:bodyPr/>
        <a:lstStyle/>
        <a:p>
          <a:endParaRPr lang="en-US"/>
        </a:p>
      </dgm:t>
    </dgm:pt>
    <dgm:pt modelId="{434E0DE5-1F65-47EA-8834-203E7E4F4BDA}" type="pres">
      <dgm:prSet presAssocID="{9A928B9B-75EA-46A9-BA5F-34633853C0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DA1BF7-8F5D-4257-92AD-422FCE98C447}" type="pres">
      <dgm:prSet presAssocID="{E023812F-11F9-4147-A72C-BEAA3977B04B}" presName="hierRoot1" presStyleCnt="0">
        <dgm:presLayoutVars>
          <dgm:hierBranch val="init"/>
        </dgm:presLayoutVars>
      </dgm:prSet>
      <dgm:spPr/>
    </dgm:pt>
    <dgm:pt modelId="{1D22C5BC-7421-4DC4-8DFC-9A1F2F91D58F}" type="pres">
      <dgm:prSet presAssocID="{E023812F-11F9-4147-A72C-BEAA3977B04B}" presName="rootComposite1" presStyleCnt="0"/>
      <dgm:spPr/>
    </dgm:pt>
    <dgm:pt modelId="{46A932E2-F545-4C34-9CDF-99AE6D721911}" type="pres">
      <dgm:prSet presAssocID="{E023812F-11F9-4147-A72C-BEAA3977B04B}" presName="rootText1" presStyleLbl="node0" presStyleIdx="0" presStyleCnt="1" custScaleX="524750" custScaleY="86488">
        <dgm:presLayoutVars>
          <dgm:chPref val="3"/>
        </dgm:presLayoutVars>
      </dgm:prSet>
      <dgm:spPr/>
    </dgm:pt>
    <dgm:pt modelId="{6DC8B654-C24F-4145-AF21-919F6D1A9757}" type="pres">
      <dgm:prSet presAssocID="{E023812F-11F9-4147-A72C-BEAA3977B04B}" presName="rootConnector1" presStyleLbl="node1" presStyleIdx="0" presStyleCnt="0"/>
      <dgm:spPr/>
    </dgm:pt>
    <dgm:pt modelId="{091D6920-EC73-4FEB-A3D0-E6FE813BEF4F}" type="pres">
      <dgm:prSet presAssocID="{E023812F-11F9-4147-A72C-BEAA3977B04B}" presName="hierChild2" presStyleCnt="0"/>
      <dgm:spPr/>
    </dgm:pt>
    <dgm:pt modelId="{8402DA28-A6EA-477C-8CC9-9DF8EB3AE230}" type="pres">
      <dgm:prSet presAssocID="{E10C8E96-57B1-4DA3-9E1A-2C59834358CF}" presName="Name37" presStyleLbl="parChTrans1D2" presStyleIdx="0" presStyleCnt="5"/>
      <dgm:spPr/>
    </dgm:pt>
    <dgm:pt modelId="{6DAAE5DC-B518-4044-9528-4502F5FC5740}" type="pres">
      <dgm:prSet presAssocID="{27BDC8E6-B92D-404D-AE15-0DDF552D5E37}" presName="hierRoot2" presStyleCnt="0">
        <dgm:presLayoutVars>
          <dgm:hierBranch val="init"/>
        </dgm:presLayoutVars>
      </dgm:prSet>
      <dgm:spPr/>
    </dgm:pt>
    <dgm:pt modelId="{8A641178-52FF-4485-9D4D-3F5E1868C2DE}" type="pres">
      <dgm:prSet presAssocID="{27BDC8E6-B92D-404D-AE15-0DDF552D5E37}" presName="rootComposite" presStyleCnt="0"/>
      <dgm:spPr/>
    </dgm:pt>
    <dgm:pt modelId="{2F2B34E4-6263-425B-9B5C-05CAD838AF45}" type="pres">
      <dgm:prSet presAssocID="{27BDC8E6-B92D-404D-AE15-0DDF552D5E37}" presName="rootText" presStyleLbl="node2" presStyleIdx="0" presStyleCnt="5">
        <dgm:presLayoutVars>
          <dgm:chPref val="3"/>
        </dgm:presLayoutVars>
      </dgm:prSet>
      <dgm:spPr/>
    </dgm:pt>
    <dgm:pt modelId="{E3B81419-B6D9-4174-81ED-2C4E3EB58255}" type="pres">
      <dgm:prSet presAssocID="{27BDC8E6-B92D-404D-AE15-0DDF552D5E37}" presName="rootConnector" presStyleLbl="node2" presStyleIdx="0" presStyleCnt="5"/>
      <dgm:spPr/>
    </dgm:pt>
    <dgm:pt modelId="{20D7815E-56B5-4141-8D1A-27FACA4FFE5E}" type="pres">
      <dgm:prSet presAssocID="{27BDC8E6-B92D-404D-AE15-0DDF552D5E37}" presName="hierChild4" presStyleCnt="0"/>
      <dgm:spPr/>
    </dgm:pt>
    <dgm:pt modelId="{FC136250-7614-4D92-9470-34F53C04420E}" type="pres">
      <dgm:prSet presAssocID="{300D3253-2BD7-4FAD-92E7-50553501C7BA}" presName="Name37" presStyleLbl="parChTrans1D3" presStyleIdx="0" presStyleCnt="10"/>
      <dgm:spPr/>
    </dgm:pt>
    <dgm:pt modelId="{66B1416E-266C-4667-BB53-47DCB5DBEFC1}" type="pres">
      <dgm:prSet presAssocID="{ADF2B2CD-F4B2-40EB-9BD6-B519F2983392}" presName="hierRoot2" presStyleCnt="0">
        <dgm:presLayoutVars>
          <dgm:hierBranch val="init"/>
        </dgm:presLayoutVars>
      </dgm:prSet>
      <dgm:spPr/>
    </dgm:pt>
    <dgm:pt modelId="{A2C08EEA-122B-4573-835F-0971E07B222C}" type="pres">
      <dgm:prSet presAssocID="{ADF2B2CD-F4B2-40EB-9BD6-B519F2983392}" presName="rootComposite" presStyleCnt="0"/>
      <dgm:spPr/>
    </dgm:pt>
    <dgm:pt modelId="{32BDB86D-B09D-4FDA-A406-EAD64EC66E1A}" type="pres">
      <dgm:prSet presAssocID="{ADF2B2CD-F4B2-40EB-9BD6-B519F2983392}" presName="rootText" presStyleLbl="node3" presStyleIdx="0" presStyleCnt="10">
        <dgm:presLayoutVars>
          <dgm:chPref val="3"/>
        </dgm:presLayoutVars>
      </dgm:prSet>
      <dgm:spPr/>
    </dgm:pt>
    <dgm:pt modelId="{0DA33E12-FA45-4DC7-B876-BA5BDE9E70FB}" type="pres">
      <dgm:prSet presAssocID="{ADF2B2CD-F4B2-40EB-9BD6-B519F2983392}" presName="rootConnector" presStyleLbl="node3" presStyleIdx="0" presStyleCnt="10"/>
      <dgm:spPr/>
    </dgm:pt>
    <dgm:pt modelId="{145DCCC0-A5FC-488C-8A19-36456B43777D}" type="pres">
      <dgm:prSet presAssocID="{ADF2B2CD-F4B2-40EB-9BD6-B519F2983392}" presName="hierChild4" presStyleCnt="0"/>
      <dgm:spPr/>
    </dgm:pt>
    <dgm:pt modelId="{06BC1646-B677-4E95-9782-066AEB602CA0}" type="pres">
      <dgm:prSet presAssocID="{ADF2B2CD-F4B2-40EB-9BD6-B519F2983392}" presName="hierChild5" presStyleCnt="0"/>
      <dgm:spPr/>
    </dgm:pt>
    <dgm:pt modelId="{D7B7F172-3B5E-47BE-BDA2-48DA45EF0180}" type="pres">
      <dgm:prSet presAssocID="{E1410F85-1F99-4BF7-8D8C-9A439592134B}" presName="Name37" presStyleLbl="parChTrans1D3" presStyleIdx="1" presStyleCnt="10"/>
      <dgm:spPr/>
    </dgm:pt>
    <dgm:pt modelId="{D70F4EC3-CC9A-411D-BF93-D83FF489515F}" type="pres">
      <dgm:prSet presAssocID="{7E21963D-27F2-4CAF-8CC4-7C0046110120}" presName="hierRoot2" presStyleCnt="0">
        <dgm:presLayoutVars>
          <dgm:hierBranch val="init"/>
        </dgm:presLayoutVars>
      </dgm:prSet>
      <dgm:spPr/>
    </dgm:pt>
    <dgm:pt modelId="{AB8E192D-AC17-4376-9407-ED1C58B8D4B2}" type="pres">
      <dgm:prSet presAssocID="{7E21963D-27F2-4CAF-8CC4-7C0046110120}" presName="rootComposite" presStyleCnt="0"/>
      <dgm:spPr/>
    </dgm:pt>
    <dgm:pt modelId="{8C621268-0A14-4D54-8017-200FC766C200}" type="pres">
      <dgm:prSet presAssocID="{7E21963D-27F2-4CAF-8CC4-7C0046110120}" presName="rootText" presStyleLbl="node3" presStyleIdx="1" presStyleCnt="10">
        <dgm:presLayoutVars>
          <dgm:chPref val="3"/>
        </dgm:presLayoutVars>
      </dgm:prSet>
      <dgm:spPr/>
    </dgm:pt>
    <dgm:pt modelId="{8BC830E5-5096-471D-ADFA-97E22568BE51}" type="pres">
      <dgm:prSet presAssocID="{7E21963D-27F2-4CAF-8CC4-7C0046110120}" presName="rootConnector" presStyleLbl="node3" presStyleIdx="1" presStyleCnt="10"/>
      <dgm:spPr/>
    </dgm:pt>
    <dgm:pt modelId="{B3ED9FEB-59C8-4718-870C-DF56B49DDAAF}" type="pres">
      <dgm:prSet presAssocID="{7E21963D-27F2-4CAF-8CC4-7C0046110120}" presName="hierChild4" presStyleCnt="0"/>
      <dgm:spPr/>
    </dgm:pt>
    <dgm:pt modelId="{0517C902-7A69-4CFF-9945-BD016C789E99}" type="pres">
      <dgm:prSet presAssocID="{7E21963D-27F2-4CAF-8CC4-7C0046110120}" presName="hierChild5" presStyleCnt="0"/>
      <dgm:spPr/>
    </dgm:pt>
    <dgm:pt modelId="{2B586920-6F0A-498D-8073-81C272DA0C89}" type="pres">
      <dgm:prSet presAssocID="{27BDC8E6-B92D-404D-AE15-0DDF552D5E37}" presName="hierChild5" presStyleCnt="0"/>
      <dgm:spPr/>
    </dgm:pt>
    <dgm:pt modelId="{8E6E4B76-387C-4AE0-9141-926D5F78824A}" type="pres">
      <dgm:prSet presAssocID="{B18C0309-C743-4AE8-BC89-0B4B8A85701D}" presName="Name37" presStyleLbl="parChTrans1D2" presStyleIdx="1" presStyleCnt="5"/>
      <dgm:spPr/>
    </dgm:pt>
    <dgm:pt modelId="{582F3869-DB9D-4753-9FB2-318DEF0360C7}" type="pres">
      <dgm:prSet presAssocID="{5B0C4FCD-9C9B-4BC8-836D-20AE2F8692E7}" presName="hierRoot2" presStyleCnt="0">
        <dgm:presLayoutVars>
          <dgm:hierBranch val="init"/>
        </dgm:presLayoutVars>
      </dgm:prSet>
      <dgm:spPr/>
    </dgm:pt>
    <dgm:pt modelId="{8336D4C8-BC65-463F-87FD-9EF2D6CCEBC7}" type="pres">
      <dgm:prSet presAssocID="{5B0C4FCD-9C9B-4BC8-836D-20AE2F8692E7}" presName="rootComposite" presStyleCnt="0"/>
      <dgm:spPr/>
    </dgm:pt>
    <dgm:pt modelId="{F7711AC8-6083-409D-9C4B-403C96C31338}" type="pres">
      <dgm:prSet presAssocID="{5B0C4FCD-9C9B-4BC8-836D-20AE2F8692E7}" presName="rootText" presStyleLbl="node2" presStyleIdx="1" presStyleCnt="5">
        <dgm:presLayoutVars>
          <dgm:chPref val="3"/>
        </dgm:presLayoutVars>
      </dgm:prSet>
      <dgm:spPr/>
    </dgm:pt>
    <dgm:pt modelId="{21890458-B503-494C-A7E0-29441BF6E05F}" type="pres">
      <dgm:prSet presAssocID="{5B0C4FCD-9C9B-4BC8-836D-20AE2F8692E7}" presName="rootConnector" presStyleLbl="node2" presStyleIdx="1" presStyleCnt="5"/>
      <dgm:spPr/>
    </dgm:pt>
    <dgm:pt modelId="{9FC0F6AC-CEEA-4FEE-9D4A-B863F4966D46}" type="pres">
      <dgm:prSet presAssocID="{5B0C4FCD-9C9B-4BC8-836D-20AE2F8692E7}" presName="hierChild4" presStyleCnt="0"/>
      <dgm:spPr/>
    </dgm:pt>
    <dgm:pt modelId="{1C2F264B-D6C5-48B5-9733-C6ADC04E1847}" type="pres">
      <dgm:prSet presAssocID="{33DA7D48-1EE2-471C-A473-8E310DFC0704}" presName="Name37" presStyleLbl="parChTrans1D3" presStyleIdx="2" presStyleCnt="10"/>
      <dgm:spPr/>
    </dgm:pt>
    <dgm:pt modelId="{C290C371-6F61-4D98-80B4-118EAE861075}" type="pres">
      <dgm:prSet presAssocID="{AE19FDD6-FD85-4085-B0B4-9C167B0869E9}" presName="hierRoot2" presStyleCnt="0">
        <dgm:presLayoutVars>
          <dgm:hierBranch val="init"/>
        </dgm:presLayoutVars>
      </dgm:prSet>
      <dgm:spPr/>
    </dgm:pt>
    <dgm:pt modelId="{43F3E868-066A-4DB5-94A9-2F7E8A26024E}" type="pres">
      <dgm:prSet presAssocID="{AE19FDD6-FD85-4085-B0B4-9C167B0869E9}" presName="rootComposite" presStyleCnt="0"/>
      <dgm:spPr/>
    </dgm:pt>
    <dgm:pt modelId="{F008788D-CE0B-418C-94F5-AB39AA8A5513}" type="pres">
      <dgm:prSet presAssocID="{AE19FDD6-FD85-4085-B0B4-9C167B0869E9}" presName="rootText" presStyleLbl="node3" presStyleIdx="2" presStyleCnt="10">
        <dgm:presLayoutVars>
          <dgm:chPref val="3"/>
        </dgm:presLayoutVars>
      </dgm:prSet>
      <dgm:spPr/>
    </dgm:pt>
    <dgm:pt modelId="{50171625-1797-451E-B47F-76ED42A8FA4A}" type="pres">
      <dgm:prSet presAssocID="{AE19FDD6-FD85-4085-B0B4-9C167B0869E9}" presName="rootConnector" presStyleLbl="node3" presStyleIdx="2" presStyleCnt="10"/>
      <dgm:spPr/>
    </dgm:pt>
    <dgm:pt modelId="{29B25628-C877-4D8B-B11A-7906FD9DACF2}" type="pres">
      <dgm:prSet presAssocID="{AE19FDD6-FD85-4085-B0B4-9C167B0869E9}" presName="hierChild4" presStyleCnt="0"/>
      <dgm:spPr/>
    </dgm:pt>
    <dgm:pt modelId="{4CF9E668-33A6-46BA-8162-776B212CA24E}" type="pres">
      <dgm:prSet presAssocID="{AE19FDD6-FD85-4085-B0B4-9C167B0869E9}" presName="hierChild5" presStyleCnt="0"/>
      <dgm:spPr/>
    </dgm:pt>
    <dgm:pt modelId="{6713FA79-4A66-4F48-BE15-90E1DD7093A5}" type="pres">
      <dgm:prSet presAssocID="{6D0EA097-9743-4183-8AE6-9E5B7141BEED}" presName="Name37" presStyleLbl="parChTrans1D3" presStyleIdx="3" presStyleCnt="10"/>
      <dgm:spPr/>
    </dgm:pt>
    <dgm:pt modelId="{DEFDE8AB-8579-47B9-ADD0-F7F03BCD7179}" type="pres">
      <dgm:prSet presAssocID="{3A963BA5-D406-48AA-884B-6CB64AC34F03}" presName="hierRoot2" presStyleCnt="0">
        <dgm:presLayoutVars>
          <dgm:hierBranch val="init"/>
        </dgm:presLayoutVars>
      </dgm:prSet>
      <dgm:spPr/>
    </dgm:pt>
    <dgm:pt modelId="{B318C675-1573-4096-AE51-6C8AC65F6833}" type="pres">
      <dgm:prSet presAssocID="{3A963BA5-D406-48AA-884B-6CB64AC34F03}" presName="rootComposite" presStyleCnt="0"/>
      <dgm:spPr/>
    </dgm:pt>
    <dgm:pt modelId="{42800EC2-D06F-43A7-AB72-68C40D3BC36B}" type="pres">
      <dgm:prSet presAssocID="{3A963BA5-D406-48AA-884B-6CB64AC34F03}" presName="rootText" presStyleLbl="node3" presStyleIdx="3" presStyleCnt="10">
        <dgm:presLayoutVars>
          <dgm:chPref val="3"/>
        </dgm:presLayoutVars>
      </dgm:prSet>
      <dgm:spPr/>
    </dgm:pt>
    <dgm:pt modelId="{FE5CEC57-0DA3-4993-8FF6-668BF8D649C9}" type="pres">
      <dgm:prSet presAssocID="{3A963BA5-D406-48AA-884B-6CB64AC34F03}" presName="rootConnector" presStyleLbl="node3" presStyleIdx="3" presStyleCnt="10"/>
      <dgm:spPr/>
    </dgm:pt>
    <dgm:pt modelId="{2CDAE6AB-3975-45BB-B59E-866B319FFF49}" type="pres">
      <dgm:prSet presAssocID="{3A963BA5-D406-48AA-884B-6CB64AC34F03}" presName="hierChild4" presStyleCnt="0"/>
      <dgm:spPr/>
    </dgm:pt>
    <dgm:pt modelId="{E95AFB27-AF49-4FED-BF75-EDC1D39F456C}" type="pres">
      <dgm:prSet presAssocID="{3A963BA5-D406-48AA-884B-6CB64AC34F03}" presName="hierChild5" presStyleCnt="0"/>
      <dgm:spPr/>
    </dgm:pt>
    <dgm:pt modelId="{A07F4E12-2004-48F3-A490-32D20F3F9023}" type="pres">
      <dgm:prSet presAssocID="{5B0C4FCD-9C9B-4BC8-836D-20AE2F8692E7}" presName="hierChild5" presStyleCnt="0"/>
      <dgm:spPr/>
    </dgm:pt>
    <dgm:pt modelId="{A2D67624-0E65-4F33-82E4-2255B35614ED}" type="pres">
      <dgm:prSet presAssocID="{A0A0BD15-BD2D-442B-B179-350986B88835}" presName="Name37" presStyleLbl="parChTrans1D2" presStyleIdx="2" presStyleCnt="5"/>
      <dgm:spPr/>
    </dgm:pt>
    <dgm:pt modelId="{7BACB45A-1AAD-4E91-948A-461F037D8D78}" type="pres">
      <dgm:prSet presAssocID="{B71CB283-6EF1-4D4C-BD36-0F718C13C3D7}" presName="hierRoot2" presStyleCnt="0">
        <dgm:presLayoutVars>
          <dgm:hierBranch val="init"/>
        </dgm:presLayoutVars>
      </dgm:prSet>
      <dgm:spPr/>
    </dgm:pt>
    <dgm:pt modelId="{DC2D1AD0-FC38-43F2-B509-1650A74619D7}" type="pres">
      <dgm:prSet presAssocID="{B71CB283-6EF1-4D4C-BD36-0F718C13C3D7}" presName="rootComposite" presStyleCnt="0"/>
      <dgm:spPr/>
    </dgm:pt>
    <dgm:pt modelId="{919348EE-196D-4501-A31C-C81E2991E81D}" type="pres">
      <dgm:prSet presAssocID="{B71CB283-6EF1-4D4C-BD36-0F718C13C3D7}" presName="rootText" presStyleLbl="node2" presStyleIdx="2" presStyleCnt="5">
        <dgm:presLayoutVars>
          <dgm:chPref val="3"/>
        </dgm:presLayoutVars>
      </dgm:prSet>
      <dgm:spPr/>
    </dgm:pt>
    <dgm:pt modelId="{00DC0DAC-DAB4-4D01-BBE4-8B71D1782111}" type="pres">
      <dgm:prSet presAssocID="{B71CB283-6EF1-4D4C-BD36-0F718C13C3D7}" presName="rootConnector" presStyleLbl="node2" presStyleIdx="2" presStyleCnt="5"/>
      <dgm:spPr/>
    </dgm:pt>
    <dgm:pt modelId="{5151DA97-2C63-41E1-A103-E7F910455AD4}" type="pres">
      <dgm:prSet presAssocID="{B71CB283-6EF1-4D4C-BD36-0F718C13C3D7}" presName="hierChild4" presStyleCnt="0"/>
      <dgm:spPr/>
    </dgm:pt>
    <dgm:pt modelId="{45AA643A-1109-4927-83D0-B131E56E8B32}" type="pres">
      <dgm:prSet presAssocID="{226726C7-29A1-4CFB-AA43-6CEBCF13E5C6}" presName="Name37" presStyleLbl="parChTrans1D3" presStyleIdx="4" presStyleCnt="10"/>
      <dgm:spPr/>
    </dgm:pt>
    <dgm:pt modelId="{7DD8A4AB-AB8D-46BD-82FD-9488EA5A7A16}" type="pres">
      <dgm:prSet presAssocID="{65132149-9AD6-49F8-8CBA-F3F54707A595}" presName="hierRoot2" presStyleCnt="0">
        <dgm:presLayoutVars>
          <dgm:hierBranch val="init"/>
        </dgm:presLayoutVars>
      </dgm:prSet>
      <dgm:spPr/>
    </dgm:pt>
    <dgm:pt modelId="{E6F151A5-6588-4E2B-8DED-E28E2DEA2A99}" type="pres">
      <dgm:prSet presAssocID="{65132149-9AD6-49F8-8CBA-F3F54707A595}" presName="rootComposite" presStyleCnt="0"/>
      <dgm:spPr/>
    </dgm:pt>
    <dgm:pt modelId="{F7B2D1EC-C042-44D1-8F70-5937F0E745C6}" type="pres">
      <dgm:prSet presAssocID="{65132149-9AD6-49F8-8CBA-F3F54707A595}" presName="rootText" presStyleLbl="node3" presStyleIdx="4" presStyleCnt="10">
        <dgm:presLayoutVars>
          <dgm:chPref val="3"/>
        </dgm:presLayoutVars>
      </dgm:prSet>
      <dgm:spPr/>
    </dgm:pt>
    <dgm:pt modelId="{5133F00F-9C5B-486F-8DFC-E39D8C103C09}" type="pres">
      <dgm:prSet presAssocID="{65132149-9AD6-49F8-8CBA-F3F54707A595}" presName="rootConnector" presStyleLbl="node3" presStyleIdx="4" presStyleCnt="10"/>
      <dgm:spPr/>
    </dgm:pt>
    <dgm:pt modelId="{EDB5C804-250A-4F6D-B295-5E2764A010D8}" type="pres">
      <dgm:prSet presAssocID="{65132149-9AD6-49F8-8CBA-F3F54707A595}" presName="hierChild4" presStyleCnt="0"/>
      <dgm:spPr/>
    </dgm:pt>
    <dgm:pt modelId="{2C01502B-B872-4642-B548-E9FD922E7E1E}" type="pres">
      <dgm:prSet presAssocID="{65132149-9AD6-49F8-8CBA-F3F54707A595}" presName="hierChild5" presStyleCnt="0"/>
      <dgm:spPr/>
    </dgm:pt>
    <dgm:pt modelId="{47276C67-35F1-4283-BBE5-D7F0EB8C5E87}" type="pres">
      <dgm:prSet presAssocID="{D0C2F34B-76C2-42AD-BA64-619F9BE9CDD7}" presName="Name37" presStyleLbl="parChTrans1D3" presStyleIdx="5" presStyleCnt="10"/>
      <dgm:spPr/>
    </dgm:pt>
    <dgm:pt modelId="{38FEAA8B-E9EC-443E-8172-97B89610C25E}" type="pres">
      <dgm:prSet presAssocID="{6CFE80C5-6F47-44D8-BF3C-A368B4EBCDFE}" presName="hierRoot2" presStyleCnt="0">
        <dgm:presLayoutVars>
          <dgm:hierBranch val="init"/>
        </dgm:presLayoutVars>
      </dgm:prSet>
      <dgm:spPr/>
    </dgm:pt>
    <dgm:pt modelId="{37A4D452-0C4C-4D88-AB0A-B032587E03FD}" type="pres">
      <dgm:prSet presAssocID="{6CFE80C5-6F47-44D8-BF3C-A368B4EBCDFE}" presName="rootComposite" presStyleCnt="0"/>
      <dgm:spPr/>
    </dgm:pt>
    <dgm:pt modelId="{82EA431B-4368-40AF-BF8A-40909E54EF39}" type="pres">
      <dgm:prSet presAssocID="{6CFE80C5-6F47-44D8-BF3C-A368B4EBCDFE}" presName="rootText" presStyleLbl="node3" presStyleIdx="5" presStyleCnt="10">
        <dgm:presLayoutVars>
          <dgm:chPref val="3"/>
        </dgm:presLayoutVars>
      </dgm:prSet>
      <dgm:spPr/>
    </dgm:pt>
    <dgm:pt modelId="{8427E84C-B262-4B90-9173-5F554395C400}" type="pres">
      <dgm:prSet presAssocID="{6CFE80C5-6F47-44D8-BF3C-A368B4EBCDFE}" presName="rootConnector" presStyleLbl="node3" presStyleIdx="5" presStyleCnt="10"/>
      <dgm:spPr/>
    </dgm:pt>
    <dgm:pt modelId="{3935F000-0B9C-4D86-A30A-ADC0A4892E54}" type="pres">
      <dgm:prSet presAssocID="{6CFE80C5-6F47-44D8-BF3C-A368B4EBCDFE}" presName="hierChild4" presStyleCnt="0"/>
      <dgm:spPr/>
    </dgm:pt>
    <dgm:pt modelId="{CAD50156-8685-4FD7-810E-6982698F6777}" type="pres">
      <dgm:prSet presAssocID="{6CFE80C5-6F47-44D8-BF3C-A368B4EBCDFE}" presName="hierChild5" presStyleCnt="0"/>
      <dgm:spPr/>
    </dgm:pt>
    <dgm:pt modelId="{D5882CBF-EA0C-4467-9D4E-39501C4439C8}" type="pres">
      <dgm:prSet presAssocID="{B71CB283-6EF1-4D4C-BD36-0F718C13C3D7}" presName="hierChild5" presStyleCnt="0"/>
      <dgm:spPr/>
    </dgm:pt>
    <dgm:pt modelId="{67860540-1ABD-4864-9FF0-D06DAD003B00}" type="pres">
      <dgm:prSet presAssocID="{E9A5578D-F4B9-41E0-8CDB-C439376E115F}" presName="Name37" presStyleLbl="parChTrans1D2" presStyleIdx="3" presStyleCnt="5"/>
      <dgm:spPr/>
    </dgm:pt>
    <dgm:pt modelId="{D0C6245A-F057-43F7-8471-9C6997A9A430}" type="pres">
      <dgm:prSet presAssocID="{3F1C46E5-072C-4ED2-83FF-8F3B995B5361}" presName="hierRoot2" presStyleCnt="0">
        <dgm:presLayoutVars>
          <dgm:hierBranch val="init"/>
        </dgm:presLayoutVars>
      </dgm:prSet>
      <dgm:spPr/>
    </dgm:pt>
    <dgm:pt modelId="{B88B7186-2F38-495C-91DA-2FE0E9438376}" type="pres">
      <dgm:prSet presAssocID="{3F1C46E5-072C-4ED2-83FF-8F3B995B5361}" presName="rootComposite" presStyleCnt="0"/>
      <dgm:spPr/>
    </dgm:pt>
    <dgm:pt modelId="{25BA9A5E-7BE1-43C3-A2DA-CBFB3081C964}" type="pres">
      <dgm:prSet presAssocID="{3F1C46E5-072C-4ED2-83FF-8F3B995B5361}" presName="rootText" presStyleLbl="node2" presStyleIdx="3" presStyleCnt="5">
        <dgm:presLayoutVars>
          <dgm:chPref val="3"/>
        </dgm:presLayoutVars>
      </dgm:prSet>
      <dgm:spPr/>
    </dgm:pt>
    <dgm:pt modelId="{CFD6619B-E580-44E9-9076-A69D5EF6EF4C}" type="pres">
      <dgm:prSet presAssocID="{3F1C46E5-072C-4ED2-83FF-8F3B995B5361}" presName="rootConnector" presStyleLbl="node2" presStyleIdx="3" presStyleCnt="5"/>
      <dgm:spPr/>
    </dgm:pt>
    <dgm:pt modelId="{007E6A71-42D2-4C1D-B43A-379B50C12EB9}" type="pres">
      <dgm:prSet presAssocID="{3F1C46E5-072C-4ED2-83FF-8F3B995B5361}" presName="hierChild4" presStyleCnt="0"/>
      <dgm:spPr/>
    </dgm:pt>
    <dgm:pt modelId="{1E1B1331-06A6-4EA2-9BCE-294F2D376299}" type="pres">
      <dgm:prSet presAssocID="{5FD6AAAF-6982-460E-A70F-42E2EC882342}" presName="Name37" presStyleLbl="parChTrans1D3" presStyleIdx="6" presStyleCnt="10"/>
      <dgm:spPr/>
    </dgm:pt>
    <dgm:pt modelId="{C5BC22D1-589A-4E61-81CD-F2DF43150813}" type="pres">
      <dgm:prSet presAssocID="{B7321840-CAA8-4925-B9FD-3FEEF95DFB78}" presName="hierRoot2" presStyleCnt="0">
        <dgm:presLayoutVars>
          <dgm:hierBranch val="init"/>
        </dgm:presLayoutVars>
      </dgm:prSet>
      <dgm:spPr/>
    </dgm:pt>
    <dgm:pt modelId="{39BEC966-63AD-401B-9F9F-AE3A3F0A8722}" type="pres">
      <dgm:prSet presAssocID="{B7321840-CAA8-4925-B9FD-3FEEF95DFB78}" presName="rootComposite" presStyleCnt="0"/>
      <dgm:spPr/>
    </dgm:pt>
    <dgm:pt modelId="{86516040-09AD-4D7D-82D8-E860F2FEBA9C}" type="pres">
      <dgm:prSet presAssocID="{B7321840-CAA8-4925-B9FD-3FEEF95DFB78}" presName="rootText" presStyleLbl="node3" presStyleIdx="6" presStyleCnt="10">
        <dgm:presLayoutVars>
          <dgm:chPref val="3"/>
        </dgm:presLayoutVars>
      </dgm:prSet>
      <dgm:spPr/>
    </dgm:pt>
    <dgm:pt modelId="{72BA1869-00F3-441A-BDC2-E6B54038D523}" type="pres">
      <dgm:prSet presAssocID="{B7321840-CAA8-4925-B9FD-3FEEF95DFB78}" presName="rootConnector" presStyleLbl="node3" presStyleIdx="6" presStyleCnt="10"/>
      <dgm:spPr/>
    </dgm:pt>
    <dgm:pt modelId="{5E4F9D44-54E2-4093-A8E6-3AF05366F059}" type="pres">
      <dgm:prSet presAssocID="{B7321840-CAA8-4925-B9FD-3FEEF95DFB78}" presName="hierChild4" presStyleCnt="0"/>
      <dgm:spPr/>
    </dgm:pt>
    <dgm:pt modelId="{B0CCA12D-0D11-4F63-9D0C-8CB227F52146}" type="pres">
      <dgm:prSet presAssocID="{B7321840-CAA8-4925-B9FD-3FEEF95DFB78}" presName="hierChild5" presStyleCnt="0"/>
      <dgm:spPr/>
    </dgm:pt>
    <dgm:pt modelId="{229514C7-7311-4772-A9C6-834ABCB51D3A}" type="pres">
      <dgm:prSet presAssocID="{B9FFD442-3523-4D3C-A42D-0B35C920542D}" presName="Name37" presStyleLbl="parChTrans1D3" presStyleIdx="7" presStyleCnt="10"/>
      <dgm:spPr/>
    </dgm:pt>
    <dgm:pt modelId="{30C51DCB-555C-4494-8ABD-45AF998E582C}" type="pres">
      <dgm:prSet presAssocID="{7020EC40-1B09-47DF-BF4A-0E82E44EEDFC}" presName="hierRoot2" presStyleCnt="0">
        <dgm:presLayoutVars>
          <dgm:hierBranch val="init"/>
        </dgm:presLayoutVars>
      </dgm:prSet>
      <dgm:spPr/>
    </dgm:pt>
    <dgm:pt modelId="{4BED5977-3512-4338-A91E-8AE6B1503983}" type="pres">
      <dgm:prSet presAssocID="{7020EC40-1B09-47DF-BF4A-0E82E44EEDFC}" presName="rootComposite" presStyleCnt="0"/>
      <dgm:spPr/>
    </dgm:pt>
    <dgm:pt modelId="{8A0C1E96-F9C6-47FD-8972-5EC45EE2F2C8}" type="pres">
      <dgm:prSet presAssocID="{7020EC40-1B09-47DF-BF4A-0E82E44EEDFC}" presName="rootText" presStyleLbl="node3" presStyleIdx="7" presStyleCnt="10">
        <dgm:presLayoutVars>
          <dgm:chPref val="3"/>
        </dgm:presLayoutVars>
      </dgm:prSet>
      <dgm:spPr/>
    </dgm:pt>
    <dgm:pt modelId="{CD1FF6A3-9BAC-4286-826D-214611FB9B7C}" type="pres">
      <dgm:prSet presAssocID="{7020EC40-1B09-47DF-BF4A-0E82E44EEDFC}" presName="rootConnector" presStyleLbl="node3" presStyleIdx="7" presStyleCnt="10"/>
      <dgm:spPr/>
    </dgm:pt>
    <dgm:pt modelId="{FE7CBADB-A2D5-409A-B2B9-F12E5BC47E7B}" type="pres">
      <dgm:prSet presAssocID="{7020EC40-1B09-47DF-BF4A-0E82E44EEDFC}" presName="hierChild4" presStyleCnt="0"/>
      <dgm:spPr/>
    </dgm:pt>
    <dgm:pt modelId="{31F71CA8-8E1C-45DA-A5DB-7F44D4CC3F4D}" type="pres">
      <dgm:prSet presAssocID="{7020EC40-1B09-47DF-BF4A-0E82E44EEDFC}" presName="hierChild5" presStyleCnt="0"/>
      <dgm:spPr/>
    </dgm:pt>
    <dgm:pt modelId="{F7C78006-E885-4B1E-8FC3-296F4FA174B7}" type="pres">
      <dgm:prSet presAssocID="{3F1C46E5-072C-4ED2-83FF-8F3B995B5361}" presName="hierChild5" presStyleCnt="0"/>
      <dgm:spPr/>
    </dgm:pt>
    <dgm:pt modelId="{2133847B-4C8C-48BD-8EC3-8179CBFCD0E8}" type="pres">
      <dgm:prSet presAssocID="{6579844A-8E54-491E-B72E-82255BDB4F9A}" presName="Name37" presStyleLbl="parChTrans1D2" presStyleIdx="4" presStyleCnt="5"/>
      <dgm:spPr/>
    </dgm:pt>
    <dgm:pt modelId="{55E5364E-CE90-4673-970D-F5E1E8A45920}" type="pres">
      <dgm:prSet presAssocID="{4776A69F-2469-4904-8B50-E79BDF2D8A5C}" presName="hierRoot2" presStyleCnt="0">
        <dgm:presLayoutVars>
          <dgm:hierBranch val="init"/>
        </dgm:presLayoutVars>
      </dgm:prSet>
      <dgm:spPr/>
    </dgm:pt>
    <dgm:pt modelId="{1D3705C1-FF9F-4BBA-BE13-68FC3F64F8C8}" type="pres">
      <dgm:prSet presAssocID="{4776A69F-2469-4904-8B50-E79BDF2D8A5C}" presName="rootComposite" presStyleCnt="0"/>
      <dgm:spPr/>
    </dgm:pt>
    <dgm:pt modelId="{A5C8E52E-7D6C-4B61-89F1-3FE701392947}" type="pres">
      <dgm:prSet presAssocID="{4776A69F-2469-4904-8B50-E79BDF2D8A5C}" presName="rootText" presStyleLbl="node2" presStyleIdx="4" presStyleCnt="5">
        <dgm:presLayoutVars>
          <dgm:chPref val="3"/>
        </dgm:presLayoutVars>
      </dgm:prSet>
      <dgm:spPr/>
    </dgm:pt>
    <dgm:pt modelId="{8D822504-76B5-4E7F-8AEF-92B9CFDB5654}" type="pres">
      <dgm:prSet presAssocID="{4776A69F-2469-4904-8B50-E79BDF2D8A5C}" presName="rootConnector" presStyleLbl="node2" presStyleIdx="4" presStyleCnt="5"/>
      <dgm:spPr/>
    </dgm:pt>
    <dgm:pt modelId="{8446E738-D421-4ECC-BD13-26B6FCEB9738}" type="pres">
      <dgm:prSet presAssocID="{4776A69F-2469-4904-8B50-E79BDF2D8A5C}" presName="hierChild4" presStyleCnt="0"/>
      <dgm:spPr/>
    </dgm:pt>
    <dgm:pt modelId="{D32934C3-0635-4FFB-802E-F3F5AF0A186E}" type="pres">
      <dgm:prSet presAssocID="{38CB9EC9-F55F-44CA-91D8-7C8C8E7D9431}" presName="Name37" presStyleLbl="parChTrans1D3" presStyleIdx="8" presStyleCnt="10"/>
      <dgm:spPr/>
    </dgm:pt>
    <dgm:pt modelId="{4666AEE1-12C8-4D3F-84F6-07BEC9E22C91}" type="pres">
      <dgm:prSet presAssocID="{794D2060-5AC7-43D3-9318-B97B8CF0F427}" presName="hierRoot2" presStyleCnt="0">
        <dgm:presLayoutVars>
          <dgm:hierBranch val="init"/>
        </dgm:presLayoutVars>
      </dgm:prSet>
      <dgm:spPr/>
    </dgm:pt>
    <dgm:pt modelId="{4E96B2A0-798E-4C20-AA9B-9230668049AF}" type="pres">
      <dgm:prSet presAssocID="{794D2060-5AC7-43D3-9318-B97B8CF0F427}" presName="rootComposite" presStyleCnt="0"/>
      <dgm:spPr/>
    </dgm:pt>
    <dgm:pt modelId="{2D5CF70F-AB9D-49FE-B88E-AA148431A297}" type="pres">
      <dgm:prSet presAssocID="{794D2060-5AC7-43D3-9318-B97B8CF0F427}" presName="rootText" presStyleLbl="node3" presStyleIdx="8" presStyleCnt="10">
        <dgm:presLayoutVars>
          <dgm:chPref val="3"/>
        </dgm:presLayoutVars>
      </dgm:prSet>
      <dgm:spPr/>
    </dgm:pt>
    <dgm:pt modelId="{4DCC0217-BFD2-4241-A647-5BC214769070}" type="pres">
      <dgm:prSet presAssocID="{794D2060-5AC7-43D3-9318-B97B8CF0F427}" presName="rootConnector" presStyleLbl="node3" presStyleIdx="8" presStyleCnt="10"/>
      <dgm:spPr/>
    </dgm:pt>
    <dgm:pt modelId="{9EC44240-F936-4110-B7CC-5EAF052682F4}" type="pres">
      <dgm:prSet presAssocID="{794D2060-5AC7-43D3-9318-B97B8CF0F427}" presName="hierChild4" presStyleCnt="0"/>
      <dgm:spPr/>
    </dgm:pt>
    <dgm:pt modelId="{FD7F7141-EC66-41D1-AA92-9CA335528957}" type="pres">
      <dgm:prSet presAssocID="{794D2060-5AC7-43D3-9318-B97B8CF0F427}" presName="hierChild5" presStyleCnt="0"/>
      <dgm:spPr/>
    </dgm:pt>
    <dgm:pt modelId="{0F7CC0CF-9BF7-490B-AB74-DAED43C8CFFB}" type="pres">
      <dgm:prSet presAssocID="{4308787A-C9FC-480C-87C8-C8AF5C036D86}" presName="Name37" presStyleLbl="parChTrans1D3" presStyleIdx="9" presStyleCnt="10"/>
      <dgm:spPr/>
    </dgm:pt>
    <dgm:pt modelId="{F45D7FA6-ABEA-4B34-A499-ACB598E70A0C}" type="pres">
      <dgm:prSet presAssocID="{B656D56F-1873-48B0-A333-6922AA59F4C3}" presName="hierRoot2" presStyleCnt="0">
        <dgm:presLayoutVars>
          <dgm:hierBranch val="init"/>
        </dgm:presLayoutVars>
      </dgm:prSet>
      <dgm:spPr/>
    </dgm:pt>
    <dgm:pt modelId="{7FBDA0ED-59DB-4DDF-BAE6-9AFF6A7D448D}" type="pres">
      <dgm:prSet presAssocID="{B656D56F-1873-48B0-A333-6922AA59F4C3}" presName="rootComposite" presStyleCnt="0"/>
      <dgm:spPr/>
    </dgm:pt>
    <dgm:pt modelId="{BE0796C9-714D-466D-A985-10FF8007537E}" type="pres">
      <dgm:prSet presAssocID="{B656D56F-1873-48B0-A333-6922AA59F4C3}" presName="rootText" presStyleLbl="node3" presStyleIdx="9" presStyleCnt="10">
        <dgm:presLayoutVars>
          <dgm:chPref val="3"/>
        </dgm:presLayoutVars>
      </dgm:prSet>
      <dgm:spPr/>
    </dgm:pt>
    <dgm:pt modelId="{34DBDAFF-0C9D-447D-8750-78B1D64BBFA7}" type="pres">
      <dgm:prSet presAssocID="{B656D56F-1873-48B0-A333-6922AA59F4C3}" presName="rootConnector" presStyleLbl="node3" presStyleIdx="9" presStyleCnt="10"/>
      <dgm:spPr/>
    </dgm:pt>
    <dgm:pt modelId="{33FDBD5C-04EC-47E6-98E6-F594648D1119}" type="pres">
      <dgm:prSet presAssocID="{B656D56F-1873-48B0-A333-6922AA59F4C3}" presName="hierChild4" presStyleCnt="0"/>
      <dgm:spPr/>
    </dgm:pt>
    <dgm:pt modelId="{0CAD0671-82A3-41C1-B2D8-595261801635}" type="pres">
      <dgm:prSet presAssocID="{B656D56F-1873-48B0-A333-6922AA59F4C3}" presName="hierChild5" presStyleCnt="0"/>
      <dgm:spPr/>
    </dgm:pt>
    <dgm:pt modelId="{3A95EA5B-FEA3-4A31-8587-2C3767421F53}" type="pres">
      <dgm:prSet presAssocID="{4776A69F-2469-4904-8B50-E79BDF2D8A5C}" presName="hierChild5" presStyleCnt="0"/>
      <dgm:spPr/>
    </dgm:pt>
    <dgm:pt modelId="{F34FF5CA-D057-4575-83B1-5109F6525592}" type="pres">
      <dgm:prSet presAssocID="{E023812F-11F9-4147-A72C-BEAA3977B04B}" presName="hierChild3" presStyleCnt="0"/>
      <dgm:spPr/>
    </dgm:pt>
  </dgm:ptLst>
  <dgm:cxnLst>
    <dgm:cxn modelId="{A51D1F0E-4F73-48AA-B160-30F20DB546F2}" type="presOf" srcId="{E9A5578D-F4B9-41E0-8CDB-C439376E115F}" destId="{67860540-1ABD-4864-9FF0-D06DAD003B00}" srcOrd="0" destOrd="0" presId="urn:microsoft.com/office/officeart/2005/8/layout/orgChart1"/>
    <dgm:cxn modelId="{494A5813-03BD-40A9-8579-C18F49747EBE}" srcId="{4776A69F-2469-4904-8B50-E79BDF2D8A5C}" destId="{B656D56F-1873-48B0-A333-6922AA59F4C3}" srcOrd="1" destOrd="0" parTransId="{4308787A-C9FC-480C-87C8-C8AF5C036D86}" sibTransId="{0F48ABC7-F424-4703-B71F-AC0AF33E4085}"/>
    <dgm:cxn modelId="{F210A715-DFF0-4CB3-837D-4888ADCE4A69}" type="presOf" srcId="{ADF2B2CD-F4B2-40EB-9BD6-B519F2983392}" destId="{32BDB86D-B09D-4FDA-A406-EAD64EC66E1A}" srcOrd="0" destOrd="0" presId="urn:microsoft.com/office/officeart/2005/8/layout/orgChart1"/>
    <dgm:cxn modelId="{745AB818-A903-4B3E-BD54-F4F9944CA61C}" type="presOf" srcId="{27BDC8E6-B92D-404D-AE15-0DDF552D5E37}" destId="{2F2B34E4-6263-425B-9B5C-05CAD838AF45}" srcOrd="0" destOrd="0" presId="urn:microsoft.com/office/officeart/2005/8/layout/orgChart1"/>
    <dgm:cxn modelId="{3C7CFA1B-CC53-4261-A6E2-900A20FAC934}" srcId="{5B0C4FCD-9C9B-4BC8-836D-20AE2F8692E7}" destId="{3A963BA5-D406-48AA-884B-6CB64AC34F03}" srcOrd="1" destOrd="0" parTransId="{6D0EA097-9743-4183-8AE6-9E5B7141BEED}" sibTransId="{52A49390-6946-4133-9167-2879317983CB}"/>
    <dgm:cxn modelId="{F4100924-45A4-478B-AC5D-B85B880A50F7}" type="presOf" srcId="{6CFE80C5-6F47-44D8-BF3C-A368B4EBCDFE}" destId="{8427E84C-B262-4B90-9173-5F554395C400}" srcOrd="1" destOrd="0" presId="urn:microsoft.com/office/officeart/2005/8/layout/orgChart1"/>
    <dgm:cxn modelId="{8CAD5F25-9B10-43A5-9A84-31D9E4E47973}" type="presOf" srcId="{3A963BA5-D406-48AA-884B-6CB64AC34F03}" destId="{FE5CEC57-0DA3-4993-8FF6-668BF8D649C9}" srcOrd="1" destOrd="0" presId="urn:microsoft.com/office/officeart/2005/8/layout/orgChart1"/>
    <dgm:cxn modelId="{1E886229-7E62-4891-8D08-B3590FFB1CD8}" type="presOf" srcId="{6CFE80C5-6F47-44D8-BF3C-A368B4EBCDFE}" destId="{82EA431B-4368-40AF-BF8A-40909E54EF39}" srcOrd="0" destOrd="0" presId="urn:microsoft.com/office/officeart/2005/8/layout/orgChart1"/>
    <dgm:cxn modelId="{5DC93230-465B-4AE0-AE70-8D327FBEEF91}" type="presOf" srcId="{33DA7D48-1EE2-471C-A473-8E310DFC0704}" destId="{1C2F264B-D6C5-48B5-9733-C6ADC04E1847}" srcOrd="0" destOrd="0" presId="urn:microsoft.com/office/officeart/2005/8/layout/orgChart1"/>
    <dgm:cxn modelId="{AAB62835-896B-4550-884F-28BC475DE5F0}" srcId="{3F1C46E5-072C-4ED2-83FF-8F3B995B5361}" destId="{7020EC40-1B09-47DF-BF4A-0E82E44EEDFC}" srcOrd="1" destOrd="0" parTransId="{B9FFD442-3523-4D3C-A42D-0B35C920542D}" sibTransId="{E2C29142-23E3-4E47-883D-0F4EC0B26B55}"/>
    <dgm:cxn modelId="{7CF49335-F4AD-404A-8715-F18FC28FD697}" type="presOf" srcId="{65132149-9AD6-49F8-8CBA-F3F54707A595}" destId="{F7B2D1EC-C042-44D1-8F70-5937F0E745C6}" srcOrd="0" destOrd="0" presId="urn:microsoft.com/office/officeart/2005/8/layout/orgChart1"/>
    <dgm:cxn modelId="{623D1C3B-2B40-4942-8DEC-35494FCD1918}" srcId="{5B0C4FCD-9C9B-4BC8-836D-20AE2F8692E7}" destId="{AE19FDD6-FD85-4085-B0B4-9C167B0869E9}" srcOrd="0" destOrd="0" parTransId="{33DA7D48-1EE2-471C-A473-8E310DFC0704}" sibTransId="{CD81069E-F870-4715-B5C3-9DB961CB7EB5}"/>
    <dgm:cxn modelId="{6C7A3C3C-DC3B-4FB9-B062-BDE9821EFD90}" type="presOf" srcId="{4308787A-C9FC-480C-87C8-C8AF5C036D86}" destId="{0F7CC0CF-9BF7-490B-AB74-DAED43C8CFFB}" srcOrd="0" destOrd="0" presId="urn:microsoft.com/office/officeart/2005/8/layout/orgChart1"/>
    <dgm:cxn modelId="{80F9DE5B-B948-44FB-B5FE-5BFD1D62A42F}" type="presOf" srcId="{65132149-9AD6-49F8-8CBA-F3F54707A595}" destId="{5133F00F-9C5B-486F-8DFC-E39D8C103C09}" srcOrd="1" destOrd="0" presId="urn:microsoft.com/office/officeart/2005/8/layout/orgChart1"/>
    <dgm:cxn modelId="{4188105C-9315-4DE5-96A3-95836BB29730}" type="presOf" srcId="{794D2060-5AC7-43D3-9318-B97B8CF0F427}" destId="{2D5CF70F-AB9D-49FE-B88E-AA148431A297}" srcOrd="0" destOrd="0" presId="urn:microsoft.com/office/officeart/2005/8/layout/orgChart1"/>
    <dgm:cxn modelId="{535F235C-3886-46C7-BA90-BC8E70F4CB9C}" srcId="{B71CB283-6EF1-4D4C-BD36-0F718C13C3D7}" destId="{6CFE80C5-6F47-44D8-BF3C-A368B4EBCDFE}" srcOrd="1" destOrd="0" parTransId="{D0C2F34B-76C2-42AD-BA64-619F9BE9CDD7}" sibTransId="{3AA2F515-E963-4A9F-8D1D-11972787A72E}"/>
    <dgm:cxn modelId="{DDC2D15D-B44B-4BFA-9F00-8BF6DC78A33A}" type="presOf" srcId="{9A928B9B-75EA-46A9-BA5F-34633853C08E}" destId="{434E0DE5-1F65-47EA-8834-203E7E4F4BDA}" srcOrd="0" destOrd="0" presId="urn:microsoft.com/office/officeart/2005/8/layout/orgChart1"/>
    <dgm:cxn modelId="{8393705E-1512-4DC6-8ECD-B42C93C46922}" type="presOf" srcId="{7E21963D-27F2-4CAF-8CC4-7C0046110120}" destId="{8C621268-0A14-4D54-8017-200FC766C200}" srcOrd="0" destOrd="0" presId="urn:microsoft.com/office/officeart/2005/8/layout/orgChart1"/>
    <dgm:cxn modelId="{CC17F442-9FED-4161-88B9-5C0BDA411C23}" type="presOf" srcId="{794D2060-5AC7-43D3-9318-B97B8CF0F427}" destId="{4DCC0217-BFD2-4241-A647-5BC214769070}" srcOrd="1" destOrd="0" presId="urn:microsoft.com/office/officeart/2005/8/layout/orgChart1"/>
    <dgm:cxn modelId="{CC7E6065-E1F5-4E3E-A919-6EAB51991A4D}" srcId="{27BDC8E6-B92D-404D-AE15-0DDF552D5E37}" destId="{ADF2B2CD-F4B2-40EB-9BD6-B519F2983392}" srcOrd="0" destOrd="0" parTransId="{300D3253-2BD7-4FAD-92E7-50553501C7BA}" sibTransId="{8E56A6C7-816A-4E2E-A35D-7F887B05040C}"/>
    <dgm:cxn modelId="{A50B0268-13C4-449D-A292-62F0B7C726FF}" type="presOf" srcId="{A0A0BD15-BD2D-442B-B179-350986B88835}" destId="{A2D67624-0E65-4F33-82E4-2255B35614ED}" srcOrd="0" destOrd="0" presId="urn:microsoft.com/office/officeart/2005/8/layout/orgChart1"/>
    <dgm:cxn modelId="{B7D8DF48-20B4-41AA-8B14-4DC5B5FFA88F}" type="presOf" srcId="{E10C8E96-57B1-4DA3-9E1A-2C59834358CF}" destId="{8402DA28-A6EA-477C-8CC9-9DF8EB3AE230}" srcOrd="0" destOrd="0" presId="urn:microsoft.com/office/officeart/2005/8/layout/orgChart1"/>
    <dgm:cxn modelId="{EC13926A-629C-4681-B130-64F91041F035}" srcId="{E023812F-11F9-4147-A72C-BEAA3977B04B}" destId="{3F1C46E5-072C-4ED2-83FF-8F3B995B5361}" srcOrd="3" destOrd="0" parTransId="{E9A5578D-F4B9-41E0-8CDB-C439376E115F}" sibTransId="{6B485684-5442-49AD-9980-A7FCBD629AF2}"/>
    <dgm:cxn modelId="{9E67A94E-16B5-4504-81FF-C69775B354FB}" type="presOf" srcId="{226726C7-29A1-4CFB-AA43-6CEBCF13E5C6}" destId="{45AA643A-1109-4927-83D0-B131E56E8B32}" srcOrd="0" destOrd="0" presId="urn:microsoft.com/office/officeart/2005/8/layout/orgChart1"/>
    <dgm:cxn modelId="{51BBB64E-C21F-4C51-8D7E-556217623882}" type="presOf" srcId="{300D3253-2BD7-4FAD-92E7-50553501C7BA}" destId="{FC136250-7614-4D92-9470-34F53C04420E}" srcOrd="0" destOrd="0" presId="urn:microsoft.com/office/officeart/2005/8/layout/orgChart1"/>
    <dgm:cxn modelId="{8CB8906F-0570-44F5-A6E7-6A1FF03B5BCA}" type="presOf" srcId="{38CB9EC9-F55F-44CA-91D8-7C8C8E7D9431}" destId="{D32934C3-0635-4FFB-802E-F3F5AF0A186E}" srcOrd="0" destOrd="0" presId="urn:microsoft.com/office/officeart/2005/8/layout/orgChart1"/>
    <dgm:cxn modelId="{ECEFB870-36E4-4AF3-961B-A2A30ECFC7B0}" srcId="{E023812F-11F9-4147-A72C-BEAA3977B04B}" destId="{B71CB283-6EF1-4D4C-BD36-0F718C13C3D7}" srcOrd="2" destOrd="0" parTransId="{A0A0BD15-BD2D-442B-B179-350986B88835}" sibTransId="{A1F1FDFF-070F-4C40-9484-FF8B1DC378FB}"/>
    <dgm:cxn modelId="{32BB6571-77FA-412D-A78D-6D3A62D6E765}" type="presOf" srcId="{B71CB283-6EF1-4D4C-BD36-0F718C13C3D7}" destId="{919348EE-196D-4501-A31C-C81E2991E81D}" srcOrd="0" destOrd="0" presId="urn:microsoft.com/office/officeart/2005/8/layout/orgChart1"/>
    <dgm:cxn modelId="{8B900452-7CE3-4EF9-AD59-3CB11518B080}" type="presOf" srcId="{E023812F-11F9-4147-A72C-BEAA3977B04B}" destId="{6DC8B654-C24F-4145-AF21-919F6D1A9757}" srcOrd="1" destOrd="0" presId="urn:microsoft.com/office/officeart/2005/8/layout/orgChart1"/>
    <dgm:cxn modelId="{5438C673-AAF2-4ABB-894E-0472A560CE79}" type="presOf" srcId="{4776A69F-2469-4904-8B50-E79BDF2D8A5C}" destId="{8D822504-76B5-4E7F-8AEF-92B9CFDB5654}" srcOrd="1" destOrd="0" presId="urn:microsoft.com/office/officeart/2005/8/layout/orgChart1"/>
    <dgm:cxn modelId="{E9910E74-0AD6-4370-9684-AC91BAA445A3}" type="presOf" srcId="{6579844A-8E54-491E-B72E-82255BDB4F9A}" destId="{2133847B-4C8C-48BD-8EC3-8179CBFCD0E8}" srcOrd="0" destOrd="0" presId="urn:microsoft.com/office/officeart/2005/8/layout/orgChart1"/>
    <dgm:cxn modelId="{9898A056-8EA0-428A-91C8-6C69D20ACF85}" type="presOf" srcId="{5B0C4FCD-9C9B-4BC8-836D-20AE2F8692E7}" destId="{F7711AC8-6083-409D-9C4B-403C96C31338}" srcOrd="0" destOrd="0" presId="urn:microsoft.com/office/officeart/2005/8/layout/orgChart1"/>
    <dgm:cxn modelId="{21B50077-F470-47F0-8593-3775183E3CE3}" srcId="{B71CB283-6EF1-4D4C-BD36-0F718C13C3D7}" destId="{65132149-9AD6-49F8-8CBA-F3F54707A595}" srcOrd="0" destOrd="0" parTransId="{226726C7-29A1-4CFB-AA43-6CEBCF13E5C6}" sibTransId="{71009320-FB3C-4367-B04D-FAA0B2A9BC5F}"/>
    <dgm:cxn modelId="{CFEF2982-B8C1-4657-ADCB-391490C7B4F5}" type="presOf" srcId="{B18C0309-C743-4AE8-BC89-0B4B8A85701D}" destId="{8E6E4B76-387C-4AE0-9141-926D5F78824A}" srcOrd="0" destOrd="0" presId="urn:microsoft.com/office/officeart/2005/8/layout/orgChart1"/>
    <dgm:cxn modelId="{F94BEC86-0B98-47A9-BC00-333EB244CE8E}" srcId="{4776A69F-2469-4904-8B50-E79BDF2D8A5C}" destId="{794D2060-5AC7-43D3-9318-B97B8CF0F427}" srcOrd="0" destOrd="0" parTransId="{38CB9EC9-F55F-44CA-91D8-7C8C8E7D9431}" sibTransId="{3DDE4E2F-2EE8-4565-8134-B01DF3335BD7}"/>
    <dgm:cxn modelId="{5E304187-DDDE-40E4-ADEB-2C33FFBBD63D}" type="presOf" srcId="{3A963BA5-D406-48AA-884B-6CB64AC34F03}" destId="{42800EC2-D06F-43A7-AB72-68C40D3BC36B}" srcOrd="0" destOrd="0" presId="urn:microsoft.com/office/officeart/2005/8/layout/orgChart1"/>
    <dgm:cxn modelId="{B4B20589-4020-40A5-9784-5FD2402E113A}" type="presOf" srcId="{5FD6AAAF-6982-460E-A70F-42E2EC882342}" destId="{1E1B1331-06A6-4EA2-9BCE-294F2D376299}" srcOrd="0" destOrd="0" presId="urn:microsoft.com/office/officeart/2005/8/layout/orgChart1"/>
    <dgm:cxn modelId="{45047889-F581-46E0-833C-EA72831AA913}" type="presOf" srcId="{27BDC8E6-B92D-404D-AE15-0DDF552D5E37}" destId="{E3B81419-B6D9-4174-81ED-2C4E3EB58255}" srcOrd="1" destOrd="0" presId="urn:microsoft.com/office/officeart/2005/8/layout/orgChart1"/>
    <dgm:cxn modelId="{0F74CF8E-9E50-4FED-A822-F12F9CB30C11}" srcId="{9A928B9B-75EA-46A9-BA5F-34633853C08E}" destId="{E023812F-11F9-4147-A72C-BEAA3977B04B}" srcOrd="0" destOrd="0" parTransId="{363A8504-4F7E-4AE7-B9AB-BCC04F0E0656}" sibTransId="{6A268858-3D81-41DA-A178-0A2921960A2A}"/>
    <dgm:cxn modelId="{FE2BB28F-50AD-4D68-B65F-CB5FDB9002A8}" type="presOf" srcId="{AE19FDD6-FD85-4085-B0B4-9C167B0869E9}" destId="{F008788D-CE0B-418C-94F5-AB39AA8A5513}" srcOrd="0" destOrd="0" presId="urn:microsoft.com/office/officeart/2005/8/layout/orgChart1"/>
    <dgm:cxn modelId="{8F7F6796-7A61-4EE1-B0A6-127D5D9FD834}" type="presOf" srcId="{B7321840-CAA8-4925-B9FD-3FEEF95DFB78}" destId="{72BA1869-00F3-441A-BDC2-E6B54038D523}" srcOrd="1" destOrd="0" presId="urn:microsoft.com/office/officeart/2005/8/layout/orgChart1"/>
    <dgm:cxn modelId="{2365409E-C907-4570-A468-B5D176440086}" type="presOf" srcId="{ADF2B2CD-F4B2-40EB-9BD6-B519F2983392}" destId="{0DA33E12-FA45-4DC7-B876-BA5BDE9E70FB}" srcOrd="1" destOrd="0" presId="urn:microsoft.com/office/officeart/2005/8/layout/orgChart1"/>
    <dgm:cxn modelId="{99E11E9F-9ADC-47F2-A9D0-1302FF048466}" type="presOf" srcId="{6D0EA097-9743-4183-8AE6-9E5B7141BEED}" destId="{6713FA79-4A66-4F48-BE15-90E1DD7093A5}" srcOrd="0" destOrd="0" presId="urn:microsoft.com/office/officeart/2005/8/layout/orgChart1"/>
    <dgm:cxn modelId="{547A0EA3-3D59-4DB7-A548-8E0A5BDEAC17}" type="presOf" srcId="{7020EC40-1B09-47DF-BF4A-0E82E44EEDFC}" destId="{8A0C1E96-F9C6-47FD-8972-5EC45EE2F2C8}" srcOrd="0" destOrd="0" presId="urn:microsoft.com/office/officeart/2005/8/layout/orgChart1"/>
    <dgm:cxn modelId="{6E9F40AB-8540-45F3-B866-0B388CE0EF7B}" type="presOf" srcId="{B71CB283-6EF1-4D4C-BD36-0F718C13C3D7}" destId="{00DC0DAC-DAB4-4D01-BBE4-8B71D1782111}" srcOrd="1" destOrd="0" presId="urn:microsoft.com/office/officeart/2005/8/layout/orgChart1"/>
    <dgm:cxn modelId="{5BFEF0B5-8927-44C8-8C66-C21698E1251B}" type="presOf" srcId="{7E21963D-27F2-4CAF-8CC4-7C0046110120}" destId="{8BC830E5-5096-471D-ADFA-97E22568BE51}" srcOrd="1" destOrd="0" presId="urn:microsoft.com/office/officeart/2005/8/layout/orgChart1"/>
    <dgm:cxn modelId="{D11CD6BE-CB4C-4517-B277-2775A461CD08}" type="presOf" srcId="{7020EC40-1B09-47DF-BF4A-0E82E44EEDFC}" destId="{CD1FF6A3-9BAC-4286-826D-214611FB9B7C}" srcOrd="1" destOrd="0" presId="urn:microsoft.com/office/officeart/2005/8/layout/orgChart1"/>
    <dgm:cxn modelId="{FACC78C1-8184-4D07-A6FA-012C4BAC5841}" type="presOf" srcId="{D0C2F34B-76C2-42AD-BA64-619F9BE9CDD7}" destId="{47276C67-35F1-4283-BBE5-D7F0EB8C5E87}" srcOrd="0" destOrd="0" presId="urn:microsoft.com/office/officeart/2005/8/layout/orgChart1"/>
    <dgm:cxn modelId="{13F6A8CF-FF05-4CFB-9B58-C3A597B1CA40}" srcId="{3F1C46E5-072C-4ED2-83FF-8F3B995B5361}" destId="{B7321840-CAA8-4925-B9FD-3FEEF95DFB78}" srcOrd="0" destOrd="0" parTransId="{5FD6AAAF-6982-460E-A70F-42E2EC882342}" sibTransId="{85DB513C-6BEC-4DEB-A91C-1433C74E71BE}"/>
    <dgm:cxn modelId="{B44FB4D0-C057-478B-B32A-BFFE34B702BB}" type="presOf" srcId="{5B0C4FCD-9C9B-4BC8-836D-20AE2F8692E7}" destId="{21890458-B503-494C-A7E0-29441BF6E05F}" srcOrd="1" destOrd="0" presId="urn:microsoft.com/office/officeart/2005/8/layout/orgChart1"/>
    <dgm:cxn modelId="{C5243DD1-D58E-4D1F-97BD-787016CB2B95}" type="presOf" srcId="{E1410F85-1F99-4BF7-8D8C-9A439592134B}" destId="{D7B7F172-3B5E-47BE-BDA2-48DA45EF0180}" srcOrd="0" destOrd="0" presId="urn:microsoft.com/office/officeart/2005/8/layout/orgChart1"/>
    <dgm:cxn modelId="{ED8EFAD4-EFF2-4C1B-9ECC-148A70E20454}" type="presOf" srcId="{B9FFD442-3523-4D3C-A42D-0B35C920542D}" destId="{229514C7-7311-4772-A9C6-834ABCB51D3A}" srcOrd="0" destOrd="0" presId="urn:microsoft.com/office/officeart/2005/8/layout/orgChart1"/>
    <dgm:cxn modelId="{7D6F74D5-E048-4541-AF1A-D769FC896821}" type="presOf" srcId="{E023812F-11F9-4147-A72C-BEAA3977B04B}" destId="{46A932E2-F545-4C34-9CDF-99AE6D721911}" srcOrd="0" destOrd="0" presId="urn:microsoft.com/office/officeart/2005/8/layout/orgChart1"/>
    <dgm:cxn modelId="{CE3E16DB-564F-4445-8B8C-9FDC60EE80DE}" srcId="{E023812F-11F9-4147-A72C-BEAA3977B04B}" destId="{5B0C4FCD-9C9B-4BC8-836D-20AE2F8692E7}" srcOrd="1" destOrd="0" parTransId="{B18C0309-C743-4AE8-BC89-0B4B8A85701D}" sibTransId="{D313B4C1-57CA-4746-88FB-ABFDE662D4BB}"/>
    <dgm:cxn modelId="{4B997CE1-5758-4A41-8761-B607D7828B8C}" srcId="{E023812F-11F9-4147-A72C-BEAA3977B04B}" destId="{27BDC8E6-B92D-404D-AE15-0DDF552D5E37}" srcOrd="0" destOrd="0" parTransId="{E10C8E96-57B1-4DA3-9E1A-2C59834358CF}" sibTransId="{12E3B625-1C41-4026-BAF4-DBE430C516F0}"/>
    <dgm:cxn modelId="{B1601EE5-B456-4B8C-89DC-9A2991827AB5}" type="presOf" srcId="{AE19FDD6-FD85-4085-B0B4-9C167B0869E9}" destId="{50171625-1797-451E-B47F-76ED42A8FA4A}" srcOrd="1" destOrd="0" presId="urn:microsoft.com/office/officeart/2005/8/layout/orgChart1"/>
    <dgm:cxn modelId="{441570E7-5B42-4620-B6FB-13F92EBD1A30}" type="presOf" srcId="{3F1C46E5-072C-4ED2-83FF-8F3B995B5361}" destId="{25BA9A5E-7BE1-43C3-A2DA-CBFB3081C964}" srcOrd="0" destOrd="0" presId="urn:microsoft.com/office/officeart/2005/8/layout/orgChart1"/>
    <dgm:cxn modelId="{E7B803E9-C124-41EA-9407-32EA0C718004}" type="presOf" srcId="{4776A69F-2469-4904-8B50-E79BDF2D8A5C}" destId="{A5C8E52E-7D6C-4B61-89F1-3FE701392947}" srcOrd="0" destOrd="0" presId="urn:microsoft.com/office/officeart/2005/8/layout/orgChart1"/>
    <dgm:cxn modelId="{5A5F83E9-90B4-4F59-8110-32F2BDF406F4}" type="presOf" srcId="{B656D56F-1873-48B0-A333-6922AA59F4C3}" destId="{34DBDAFF-0C9D-447D-8750-78B1D64BBFA7}" srcOrd="1" destOrd="0" presId="urn:microsoft.com/office/officeart/2005/8/layout/orgChart1"/>
    <dgm:cxn modelId="{939F59ED-3007-4E01-99A9-E132442E4101}" srcId="{27BDC8E6-B92D-404D-AE15-0DDF552D5E37}" destId="{7E21963D-27F2-4CAF-8CC4-7C0046110120}" srcOrd="1" destOrd="0" parTransId="{E1410F85-1F99-4BF7-8D8C-9A439592134B}" sibTransId="{0E33C8D1-222F-4ACA-A437-0CFF36FB5EE4}"/>
    <dgm:cxn modelId="{77EFB4F8-228D-440D-BC6E-721C80F7E1A5}" srcId="{E023812F-11F9-4147-A72C-BEAA3977B04B}" destId="{4776A69F-2469-4904-8B50-E79BDF2D8A5C}" srcOrd="4" destOrd="0" parTransId="{6579844A-8E54-491E-B72E-82255BDB4F9A}" sibTransId="{FD5B976D-F028-4794-A010-82274742F9F1}"/>
    <dgm:cxn modelId="{27601DFD-4F71-4F90-8114-D3077FD9DFE5}" type="presOf" srcId="{3F1C46E5-072C-4ED2-83FF-8F3B995B5361}" destId="{CFD6619B-E580-44E9-9076-A69D5EF6EF4C}" srcOrd="1" destOrd="0" presId="urn:microsoft.com/office/officeart/2005/8/layout/orgChart1"/>
    <dgm:cxn modelId="{A3587AFE-A189-4B2B-8545-1B4F2C9EDD22}" type="presOf" srcId="{B656D56F-1873-48B0-A333-6922AA59F4C3}" destId="{BE0796C9-714D-466D-A985-10FF8007537E}" srcOrd="0" destOrd="0" presId="urn:microsoft.com/office/officeart/2005/8/layout/orgChart1"/>
    <dgm:cxn modelId="{109C8FFE-3A04-4DF1-9DF5-9B869AC7C609}" type="presOf" srcId="{B7321840-CAA8-4925-B9FD-3FEEF95DFB78}" destId="{86516040-09AD-4D7D-82D8-E860F2FEBA9C}" srcOrd="0" destOrd="0" presId="urn:microsoft.com/office/officeart/2005/8/layout/orgChart1"/>
    <dgm:cxn modelId="{0A0665BA-9DE8-4210-9C6A-5EDBD570857C}" type="presParOf" srcId="{434E0DE5-1F65-47EA-8834-203E7E4F4BDA}" destId="{9BDA1BF7-8F5D-4257-92AD-422FCE98C447}" srcOrd="0" destOrd="0" presId="urn:microsoft.com/office/officeart/2005/8/layout/orgChart1"/>
    <dgm:cxn modelId="{D2004CE6-A9DB-4B93-A8AB-FD97EE657B6D}" type="presParOf" srcId="{9BDA1BF7-8F5D-4257-92AD-422FCE98C447}" destId="{1D22C5BC-7421-4DC4-8DFC-9A1F2F91D58F}" srcOrd="0" destOrd="0" presId="urn:microsoft.com/office/officeart/2005/8/layout/orgChart1"/>
    <dgm:cxn modelId="{099D7A10-BD88-4B4E-BFC8-BABB7100C4A8}" type="presParOf" srcId="{1D22C5BC-7421-4DC4-8DFC-9A1F2F91D58F}" destId="{46A932E2-F545-4C34-9CDF-99AE6D721911}" srcOrd="0" destOrd="0" presId="urn:microsoft.com/office/officeart/2005/8/layout/orgChart1"/>
    <dgm:cxn modelId="{C59EAF2B-4FFD-4541-9B5E-E3BFC237A585}" type="presParOf" srcId="{1D22C5BC-7421-4DC4-8DFC-9A1F2F91D58F}" destId="{6DC8B654-C24F-4145-AF21-919F6D1A9757}" srcOrd="1" destOrd="0" presId="urn:microsoft.com/office/officeart/2005/8/layout/orgChart1"/>
    <dgm:cxn modelId="{371DCFD6-8CEA-4108-963F-37C2AAC78821}" type="presParOf" srcId="{9BDA1BF7-8F5D-4257-92AD-422FCE98C447}" destId="{091D6920-EC73-4FEB-A3D0-E6FE813BEF4F}" srcOrd="1" destOrd="0" presId="urn:microsoft.com/office/officeart/2005/8/layout/orgChart1"/>
    <dgm:cxn modelId="{613AB744-F6C4-4D2F-95B8-6A38CE8CEEE7}" type="presParOf" srcId="{091D6920-EC73-4FEB-A3D0-E6FE813BEF4F}" destId="{8402DA28-A6EA-477C-8CC9-9DF8EB3AE230}" srcOrd="0" destOrd="0" presId="urn:microsoft.com/office/officeart/2005/8/layout/orgChart1"/>
    <dgm:cxn modelId="{139A3F60-6196-4889-8208-11874B6EAA1E}" type="presParOf" srcId="{091D6920-EC73-4FEB-A3D0-E6FE813BEF4F}" destId="{6DAAE5DC-B518-4044-9528-4502F5FC5740}" srcOrd="1" destOrd="0" presId="urn:microsoft.com/office/officeart/2005/8/layout/orgChart1"/>
    <dgm:cxn modelId="{E8CD5E86-A9F1-42D4-A96B-05A006536E54}" type="presParOf" srcId="{6DAAE5DC-B518-4044-9528-4502F5FC5740}" destId="{8A641178-52FF-4485-9D4D-3F5E1868C2DE}" srcOrd="0" destOrd="0" presId="urn:microsoft.com/office/officeart/2005/8/layout/orgChart1"/>
    <dgm:cxn modelId="{BA1E815A-E62D-4518-ABAC-3BA4F8031C72}" type="presParOf" srcId="{8A641178-52FF-4485-9D4D-3F5E1868C2DE}" destId="{2F2B34E4-6263-425B-9B5C-05CAD838AF45}" srcOrd="0" destOrd="0" presId="urn:microsoft.com/office/officeart/2005/8/layout/orgChart1"/>
    <dgm:cxn modelId="{BD62C3CD-2F15-4C37-9AAA-E991FDB433FF}" type="presParOf" srcId="{8A641178-52FF-4485-9D4D-3F5E1868C2DE}" destId="{E3B81419-B6D9-4174-81ED-2C4E3EB58255}" srcOrd="1" destOrd="0" presId="urn:microsoft.com/office/officeart/2005/8/layout/orgChart1"/>
    <dgm:cxn modelId="{A3D56095-4736-4CB3-99EF-F5DD77AE0B68}" type="presParOf" srcId="{6DAAE5DC-B518-4044-9528-4502F5FC5740}" destId="{20D7815E-56B5-4141-8D1A-27FACA4FFE5E}" srcOrd="1" destOrd="0" presId="urn:microsoft.com/office/officeart/2005/8/layout/orgChart1"/>
    <dgm:cxn modelId="{30FEF6BF-1031-4BB2-B287-5358CDA223EB}" type="presParOf" srcId="{20D7815E-56B5-4141-8D1A-27FACA4FFE5E}" destId="{FC136250-7614-4D92-9470-34F53C04420E}" srcOrd="0" destOrd="0" presId="urn:microsoft.com/office/officeart/2005/8/layout/orgChart1"/>
    <dgm:cxn modelId="{82CB65DB-360E-4994-A63D-2C329D0C9072}" type="presParOf" srcId="{20D7815E-56B5-4141-8D1A-27FACA4FFE5E}" destId="{66B1416E-266C-4667-BB53-47DCB5DBEFC1}" srcOrd="1" destOrd="0" presId="urn:microsoft.com/office/officeart/2005/8/layout/orgChart1"/>
    <dgm:cxn modelId="{F08EA3BE-CBF3-47DE-A9DC-E58C7EF649E2}" type="presParOf" srcId="{66B1416E-266C-4667-BB53-47DCB5DBEFC1}" destId="{A2C08EEA-122B-4573-835F-0971E07B222C}" srcOrd="0" destOrd="0" presId="urn:microsoft.com/office/officeart/2005/8/layout/orgChart1"/>
    <dgm:cxn modelId="{83B4B6F3-B728-4AC4-A4E8-E75A21EE74FC}" type="presParOf" srcId="{A2C08EEA-122B-4573-835F-0971E07B222C}" destId="{32BDB86D-B09D-4FDA-A406-EAD64EC66E1A}" srcOrd="0" destOrd="0" presId="urn:microsoft.com/office/officeart/2005/8/layout/orgChart1"/>
    <dgm:cxn modelId="{52E5C9B0-CADA-4BB0-8B06-D338AC0FB3F7}" type="presParOf" srcId="{A2C08EEA-122B-4573-835F-0971E07B222C}" destId="{0DA33E12-FA45-4DC7-B876-BA5BDE9E70FB}" srcOrd="1" destOrd="0" presId="urn:microsoft.com/office/officeart/2005/8/layout/orgChart1"/>
    <dgm:cxn modelId="{14E5C1B4-775C-4BF0-8BA5-367136703044}" type="presParOf" srcId="{66B1416E-266C-4667-BB53-47DCB5DBEFC1}" destId="{145DCCC0-A5FC-488C-8A19-36456B43777D}" srcOrd="1" destOrd="0" presId="urn:microsoft.com/office/officeart/2005/8/layout/orgChart1"/>
    <dgm:cxn modelId="{3CD48464-B609-4E05-BFF8-439EF11EDBE0}" type="presParOf" srcId="{66B1416E-266C-4667-BB53-47DCB5DBEFC1}" destId="{06BC1646-B677-4E95-9782-066AEB602CA0}" srcOrd="2" destOrd="0" presId="urn:microsoft.com/office/officeart/2005/8/layout/orgChart1"/>
    <dgm:cxn modelId="{00CFED8D-E107-4A0C-9B1A-C3205EBF4F44}" type="presParOf" srcId="{20D7815E-56B5-4141-8D1A-27FACA4FFE5E}" destId="{D7B7F172-3B5E-47BE-BDA2-48DA45EF0180}" srcOrd="2" destOrd="0" presId="urn:microsoft.com/office/officeart/2005/8/layout/orgChart1"/>
    <dgm:cxn modelId="{D449D13B-816E-4248-89D4-01CB3FB27979}" type="presParOf" srcId="{20D7815E-56B5-4141-8D1A-27FACA4FFE5E}" destId="{D70F4EC3-CC9A-411D-BF93-D83FF489515F}" srcOrd="3" destOrd="0" presId="urn:microsoft.com/office/officeart/2005/8/layout/orgChart1"/>
    <dgm:cxn modelId="{17125212-8249-478C-A11C-B258978E517F}" type="presParOf" srcId="{D70F4EC3-CC9A-411D-BF93-D83FF489515F}" destId="{AB8E192D-AC17-4376-9407-ED1C58B8D4B2}" srcOrd="0" destOrd="0" presId="urn:microsoft.com/office/officeart/2005/8/layout/orgChart1"/>
    <dgm:cxn modelId="{1EA27210-782F-4531-B210-31A4E5EA9AB2}" type="presParOf" srcId="{AB8E192D-AC17-4376-9407-ED1C58B8D4B2}" destId="{8C621268-0A14-4D54-8017-200FC766C200}" srcOrd="0" destOrd="0" presId="urn:microsoft.com/office/officeart/2005/8/layout/orgChart1"/>
    <dgm:cxn modelId="{11AEF532-B3D4-4678-B80D-27EC674BD0A1}" type="presParOf" srcId="{AB8E192D-AC17-4376-9407-ED1C58B8D4B2}" destId="{8BC830E5-5096-471D-ADFA-97E22568BE51}" srcOrd="1" destOrd="0" presId="urn:microsoft.com/office/officeart/2005/8/layout/orgChart1"/>
    <dgm:cxn modelId="{575CA19C-CC92-4DB6-893A-83D70D33F368}" type="presParOf" srcId="{D70F4EC3-CC9A-411D-BF93-D83FF489515F}" destId="{B3ED9FEB-59C8-4718-870C-DF56B49DDAAF}" srcOrd="1" destOrd="0" presId="urn:microsoft.com/office/officeart/2005/8/layout/orgChart1"/>
    <dgm:cxn modelId="{9DA60AC8-BE50-4331-ABA8-4C5D9D4EE873}" type="presParOf" srcId="{D70F4EC3-CC9A-411D-BF93-D83FF489515F}" destId="{0517C902-7A69-4CFF-9945-BD016C789E99}" srcOrd="2" destOrd="0" presId="urn:microsoft.com/office/officeart/2005/8/layout/orgChart1"/>
    <dgm:cxn modelId="{53F7B3DD-232A-4855-B43B-7C563D0FA52D}" type="presParOf" srcId="{6DAAE5DC-B518-4044-9528-4502F5FC5740}" destId="{2B586920-6F0A-498D-8073-81C272DA0C89}" srcOrd="2" destOrd="0" presId="urn:microsoft.com/office/officeart/2005/8/layout/orgChart1"/>
    <dgm:cxn modelId="{23B58E01-A5EC-4C0C-B8F0-AD888874D7E9}" type="presParOf" srcId="{091D6920-EC73-4FEB-A3D0-E6FE813BEF4F}" destId="{8E6E4B76-387C-4AE0-9141-926D5F78824A}" srcOrd="2" destOrd="0" presId="urn:microsoft.com/office/officeart/2005/8/layout/orgChart1"/>
    <dgm:cxn modelId="{D5633633-71FB-41FD-8BAC-50699A2C4494}" type="presParOf" srcId="{091D6920-EC73-4FEB-A3D0-E6FE813BEF4F}" destId="{582F3869-DB9D-4753-9FB2-318DEF0360C7}" srcOrd="3" destOrd="0" presId="urn:microsoft.com/office/officeart/2005/8/layout/orgChart1"/>
    <dgm:cxn modelId="{95646507-65C9-4CEA-BD4D-1F769273E676}" type="presParOf" srcId="{582F3869-DB9D-4753-9FB2-318DEF0360C7}" destId="{8336D4C8-BC65-463F-87FD-9EF2D6CCEBC7}" srcOrd="0" destOrd="0" presId="urn:microsoft.com/office/officeart/2005/8/layout/orgChart1"/>
    <dgm:cxn modelId="{C365114E-382C-473F-B8C2-0CB9BF8279C6}" type="presParOf" srcId="{8336D4C8-BC65-463F-87FD-9EF2D6CCEBC7}" destId="{F7711AC8-6083-409D-9C4B-403C96C31338}" srcOrd="0" destOrd="0" presId="urn:microsoft.com/office/officeart/2005/8/layout/orgChart1"/>
    <dgm:cxn modelId="{C644C383-0865-4CB2-AD07-BD359075A94F}" type="presParOf" srcId="{8336D4C8-BC65-463F-87FD-9EF2D6CCEBC7}" destId="{21890458-B503-494C-A7E0-29441BF6E05F}" srcOrd="1" destOrd="0" presId="urn:microsoft.com/office/officeart/2005/8/layout/orgChart1"/>
    <dgm:cxn modelId="{5E6E9120-7F1B-4A4D-9047-1E3B32F2152E}" type="presParOf" srcId="{582F3869-DB9D-4753-9FB2-318DEF0360C7}" destId="{9FC0F6AC-CEEA-4FEE-9D4A-B863F4966D46}" srcOrd="1" destOrd="0" presId="urn:microsoft.com/office/officeart/2005/8/layout/orgChart1"/>
    <dgm:cxn modelId="{348F3917-8C3D-45CA-9001-92D169F10857}" type="presParOf" srcId="{9FC0F6AC-CEEA-4FEE-9D4A-B863F4966D46}" destId="{1C2F264B-D6C5-48B5-9733-C6ADC04E1847}" srcOrd="0" destOrd="0" presId="urn:microsoft.com/office/officeart/2005/8/layout/orgChart1"/>
    <dgm:cxn modelId="{92B18BED-EB09-401B-8D26-57886DDD6162}" type="presParOf" srcId="{9FC0F6AC-CEEA-4FEE-9D4A-B863F4966D46}" destId="{C290C371-6F61-4D98-80B4-118EAE861075}" srcOrd="1" destOrd="0" presId="urn:microsoft.com/office/officeart/2005/8/layout/orgChart1"/>
    <dgm:cxn modelId="{F6C9F478-9350-4A35-8379-C8E5C8967252}" type="presParOf" srcId="{C290C371-6F61-4D98-80B4-118EAE861075}" destId="{43F3E868-066A-4DB5-94A9-2F7E8A26024E}" srcOrd="0" destOrd="0" presId="urn:microsoft.com/office/officeart/2005/8/layout/orgChart1"/>
    <dgm:cxn modelId="{492C5BDC-7F5E-4425-98D7-7922A2CAF047}" type="presParOf" srcId="{43F3E868-066A-4DB5-94A9-2F7E8A26024E}" destId="{F008788D-CE0B-418C-94F5-AB39AA8A5513}" srcOrd="0" destOrd="0" presId="urn:microsoft.com/office/officeart/2005/8/layout/orgChart1"/>
    <dgm:cxn modelId="{6A4BE54F-71D7-4D35-A21D-B62CF2619DFC}" type="presParOf" srcId="{43F3E868-066A-4DB5-94A9-2F7E8A26024E}" destId="{50171625-1797-451E-B47F-76ED42A8FA4A}" srcOrd="1" destOrd="0" presId="urn:microsoft.com/office/officeart/2005/8/layout/orgChart1"/>
    <dgm:cxn modelId="{3541086B-727E-4C98-BFB8-477363C1F8B8}" type="presParOf" srcId="{C290C371-6F61-4D98-80B4-118EAE861075}" destId="{29B25628-C877-4D8B-B11A-7906FD9DACF2}" srcOrd="1" destOrd="0" presId="urn:microsoft.com/office/officeart/2005/8/layout/orgChart1"/>
    <dgm:cxn modelId="{89AFA04E-4E03-49F3-B01A-113938BAF8FE}" type="presParOf" srcId="{C290C371-6F61-4D98-80B4-118EAE861075}" destId="{4CF9E668-33A6-46BA-8162-776B212CA24E}" srcOrd="2" destOrd="0" presId="urn:microsoft.com/office/officeart/2005/8/layout/orgChart1"/>
    <dgm:cxn modelId="{6DD88EB4-1114-4D2D-8F3D-45D511172F84}" type="presParOf" srcId="{9FC0F6AC-CEEA-4FEE-9D4A-B863F4966D46}" destId="{6713FA79-4A66-4F48-BE15-90E1DD7093A5}" srcOrd="2" destOrd="0" presId="urn:microsoft.com/office/officeart/2005/8/layout/orgChart1"/>
    <dgm:cxn modelId="{58DB3103-91FF-430C-93DC-5B47AC3B273F}" type="presParOf" srcId="{9FC0F6AC-CEEA-4FEE-9D4A-B863F4966D46}" destId="{DEFDE8AB-8579-47B9-ADD0-F7F03BCD7179}" srcOrd="3" destOrd="0" presId="urn:microsoft.com/office/officeart/2005/8/layout/orgChart1"/>
    <dgm:cxn modelId="{7F232651-5A1D-4D26-8E01-479D438C4072}" type="presParOf" srcId="{DEFDE8AB-8579-47B9-ADD0-F7F03BCD7179}" destId="{B318C675-1573-4096-AE51-6C8AC65F6833}" srcOrd="0" destOrd="0" presId="urn:microsoft.com/office/officeart/2005/8/layout/orgChart1"/>
    <dgm:cxn modelId="{8077ED5A-4AB7-4FBE-AFC0-EAC4ED8032FA}" type="presParOf" srcId="{B318C675-1573-4096-AE51-6C8AC65F6833}" destId="{42800EC2-D06F-43A7-AB72-68C40D3BC36B}" srcOrd="0" destOrd="0" presId="urn:microsoft.com/office/officeart/2005/8/layout/orgChart1"/>
    <dgm:cxn modelId="{3A212A24-1E35-4E3D-BFD6-7C7354E551B3}" type="presParOf" srcId="{B318C675-1573-4096-AE51-6C8AC65F6833}" destId="{FE5CEC57-0DA3-4993-8FF6-668BF8D649C9}" srcOrd="1" destOrd="0" presId="urn:microsoft.com/office/officeart/2005/8/layout/orgChart1"/>
    <dgm:cxn modelId="{8E59691F-F789-4175-A889-5E4478417DED}" type="presParOf" srcId="{DEFDE8AB-8579-47B9-ADD0-F7F03BCD7179}" destId="{2CDAE6AB-3975-45BB-B59E-866B319FFF49}" srcOrd="1" destOrd="0" presId="urn:microsoft.com/office/officeart/2005/8/layout/orgChart1"/>
    <dgm:cxn modelId="{8BA9FC22-3E25-46A5-B0D9-A497AB7214B2}" type="presParOf" srcId="{DEFDE8AB-8579-47B9-ADD0-F7F03BCD7179}" destId="{E95AFB27-AF49-4FED-BF75-EDC1D39F456C}" srcOrd="2" destOrd="0" presId="urn:microsoft.com/office/officeart/2005/8/layout/orgChart1"/>
    <dgm:cxn modelId="{1DF2BC28-A599-41A6-B5B8-A4AFC695F94E}" type="presParOf" srcId="{582F3869-DB9D-4753-9FB2-318DEF0360C7}" destId="{A07F4E12-2004-48F3-A490-32D20F3F9023}" srcOrd="2" destOrd="0" presId="urn:microsoft.com/office/officeart/2005/8/layout/orgChart1"/>
    <dgm:cxn modelId="{F3269432-3B44-4497-8FB4-6F8843966917}" type="presParOf" srcId="{091D6920-EC73-4FEB-A3D0-E6FE813BEF4F}" destId="{A2D67624-0E65-4F33-82E4-2255B35614ED}" srcOrd="4" destOrd="0" presId="urn:microsoft.com/office/officeart/2005/8/layout/orgChart1"/>
    <dgm:cxn modelId="{74E1A445-8522-4A03-92B6-EB1C871590D1}" type="presParOf" srcId="{091D6920-EC73-4FEB-A3D0-E6FE813BEF4F}" destId="{7BACB45A-1AAD-4E91-948A-461F037D8D78}" srcOrd="5" destOrd="0" presId="urn:microsoft.com/office/officeart/2005/8/layout/orgChart1"/>
    <dgm:cxn modelId="{9C1EF530-8792-4A58-8F52-51E0E930CFD8}" type="presParOf" srcId="{7BACB45A-1AAD-4E91-948A-461F037D8D78}" destId="{DC2D1AD0-FC38-43F2-B509-1650A74619D7}" srcOrd="0" destOrd="0" presId="urn:microsoft.com/office/officeart/2005/8/layout/orgChart1"/>
    <dgm:cxn modelId="{EAF94ADB-B945-40D8-B4AB-29593737FD9B}" type="presParOf" srcId="{DC2D1AD0-FC38-43F2-B509-1650A74619D7}" destId="{919348EE-196D-4501-A31C-C81E2991E81D}" srcOrd="0" destOrd="0" presId="urn:microsoft.com/office/officeart/2005/8/layout/orgChart1"/>
    <dgm:cxn modelId="{CC4CED86-24E9-4FEB-88CC-B742C41BE8B7}" type="presParOf" srcId="{DC2D1AD0-FC38-43F2-B509-1650A74619D7}" destId="{00DC0DAC-DAB4-4D01-BBE4-8B71D1782111}" srcOrd="1" destOrd="0" presId="urn:microsoft.com/office/officeart/2005/8/layout/orgChart1"/>
    <dgm:cxn modelId="{90F15744-24A7-4499-B29C-8F2FEF056529}" type="presParOf" srcId="{7BACB45A-1AAD-4E91-948A-461F037D8D78}" destId="{5151DA97-2C63-41E1-A103-E7F910455AD4}" srcOrd="1" destOrd="0" presId="urn:microsoft.com/office/officeart/2005/8/layout/orgChart1"/>
    <dgm:cxn modelId="{BA138532-5AB2-4BBC-A0AA-2808E3F01E53}" type="presParOf" srcId="{5151DA97-2C63-41E1-A103-E7F910455AD4}" destId="{45AA643A-1109-4927-83D0-B131E56E8B32}" srcOrd="0" destOrd="0" presId="urn:microsoft.com/office/officeart/2005/8/layout/orgChart1"/>
    <dgm:cxn modelId="{EE6C1DEB-D852-4E2A-AB36-A1A348C7968A}" type="presParOf" srcId="{5151DA97-2C63-41E1-A103-E7F910455AD4}" destId="{7DD8A4AB-AB8D-46BD-82FD-9488EA5A7A16}" srcOrd="1" destOrd="0" presId="urn:microsoft.com/office/officeart/2005/8/layout/orgChart1"/>
    <dgm:cxn modelId="{6974FD37-0D5C-4229-8C7F-A9B9BEBC0C9F}" type="presParOf" srcId="{7DD8A4AB-AB8D-46BD-82FD-9488EA5A7A16}" destId="{E6F151A5-6588-4E2B-8DED-E28E2DEA2A99}" srcOrd="0" destOrd="0" presId="urn:microsoft.com/office/officeart/2005/8/layout/orgChart1"/>
    <dgm:cxn modelId="{A4A53E1F-BBC6-46BA-AA1B-424F7224D49C}" type="presParOf" srcId="{E6F151A5-6588-4E2B-8DED-E28E2DEA2A99}" destId="{F7B2D1EC-C042-44D1-8F70-5937F0E745C6}" srcOrd="0" destOrd="0" presId="urn:microsoft.com/office/officeart/2005/8/layout/orgChart1"/>
    <dgm:cxn modelId="{3ED1B698-551E-4D3F-97B1-207F088E5B66}" type="presParOf" srcId="{E6F151A5-6588-4E2B-8DED-E28E2DEA2A99}" destId="{5133F00F-9C5B-486F-8DFC-E39D8C103C09}" srcOrd="1" destOrd="0" presId="urn:microsoft.com/office/officeart/2005/8/layout/orgChart1"/>
    <dgm:cxn modelId="{3DAF263E-34A2-440C-A07E-150BDD222D00}" type="presParOf" srcId="{7DD8A4AB-AB8D-46BD-82FD-9488EA5A7A16}" destId="{EDB5C804-250A-4F6D-B295-5E2764A010D8}" srcOrd="1" destOrd="0" presId="urn:microsoft.com/office/officeart/2005/8/layout/orgChart1"/>
    <dgm:cxn modelId="{36303B82-81D9-4CA8-9FDA-449427A44D44}" type="presParOf" srcId="{7DD8A4AB-AB8D-46BD-82FD-9488EA5A7A16}" destId="{2C01502B-B872-4642-B548-E9FD922E7E1E}" srcOrd="2" destOrd="0" presId="urn:microsoft.com/office/officeart/2005/8/layout/orgChart1"/>
    <dgm:cxn modelId="{0B004DDB-9FC4-4308-835E-133684751583}" type="presParOf" srcId="{5151DA97-2C63-41E1-A103-E7F910455AD4}" destId="{47276C67-35F1-4283-BBE5-D7F0EB8C5E87}" srcOrd="2" destOrd="0" presId="urn:microsoft.com/office/officeart/2005/8/layout/orgChart1"/>
    <dgm:cxn modelId="{936F4E5A-A292-42DF-BB62-14A0579E086B}" type="presParOf" srcId="{5151DA97-2C63-41E1-A103-E7F910455AD4}" destId="{38FEAA8B-E9EC-443E-8172-97B89610C25E}" srcOrd="3" destOrd="0" presId="urn:microsoft.com/office/officeart/2005/8/layout/orgChart1"/>
    <dgm:cxn modelId="{579DC4A9-2E27-428E-BF51-86AF5815EEBD}" type="presParOf" srcId="{38FEAA8B-E9EC-443E-8172-97B89610C25E}" destId="{37A4D452-0C4C-4D88-AB0A-B032587E03FD}" srcOrd="0" destOrd="0" presId="urn:microsoft.com/office/officeart/2005/8/layout/orgChart1"/>
    <dgm:cxn modelId="{D5EF68A9-5732-4ED3-8D64-E7DDD6794CAE}" type="presParOf" srcId="{37A4D452-0C4C-4D88-AB0A-B032587E03FD}" destId="{82EA431B-4368-40AF-BF8A-40909E54EF39}" srcOrd="0" destOrd="0" presId="urn:microsoft.com/office/officeart/2005/8/layout/orgChart1"/>
    <dgm:cxn modelId="{668C9A94-8A25-4F5E-B2C6-D5368D176561}" type="presParOf" srcId="{37A4D452-0C4C-4D88-AB0A-B032587E03FD}" destId="{8427E84C-B262-4B90-9173-5F554395C400}" srcOrd="1" destOrd="0" presId="urn:microsoft.com/office/officeart/2005/8/layout/orgChart1"/>
    <dgm:cxn modelId="{B9E79F44-6885-4142-B0FD-97E708F0FC95}" type="presParOf" srcId="{38FEAA8B-E9EC-443E-8172-97B89610C25E}" destId="{3935F000-0B9C-4D86-A30A-ADC0A4892E54}" srcOrd="1" destOrd="0" presId="urn:microsoft.com/office/officeart/2005/8/layout/orgChart1"/>
    <dgm:cxn modelId="{A4D073B1-A178-4E27-8945-FA357BE2CA09}" type="presParOf" srcId="{38FEAA8B-E9EC-443E-8172-97B89610C25E}" destId="{CAD50156-8685-4FD7-810E-6982698F6777}" srcOrd="2" destOrd="0" presId="urn:microsoft.com/office/officeart/2005/8/layout/orgChart1"/>
    <dgm:cxn modelId="{14F0E9C0-7714-4D3B-8251-A904773671B7}" type="presParOf" srcId="{7BACB45A-1AAD-4E91-948A-461F037D8D78}" destId="{D5882CBF-EA0C-4467-9D4E-39501C4439C8}" srcOrd="2" destOrd="0" presId="urn:microsoft.com/office/officeart/2005/8/layout/orgChart1"/>
    <dgm:cxn modelId="{8CE10619-F6B5-448E-B6D3-96FE9F413C67}" type="presParOf" srcId="{091D6920-EC73-4FEB-A3D0-E6FE813BEF4F}" destId="{67860540-1ABD-4864-9FF0-D06DAD003B00}" srcOrd="6" destOrd="0" presId="urn:microsoft.com/office/officeart/2005/8/layout/orgChart1"/>
    <dgm:cxn modelId="{0B9A6963-6FDA-4712-9830-766EBC808BB1}" type="presParOf" srcId="{091D6920-EC73-4FEB-A3D0-E6FE813BEF4F}" destId="{D0C6245A-F057-43F7-8471-9C6997A9A430}" srcOrd="7" destOrd="0" presId="urn:microsoft.com/office/officeart/2005/8/layout/orgChart1"/>
    <dgm:cxn modelId="{B7AE129C-71DE-4F23-9C86-7CEA7C15D7BC}" type="presParOf" srcId="{D0C6245A-F057-43F7-8471-9C6997A9A430}" destId="{B88B7186-2F38-495C-91DA-2FE0E9438376}" srcOrd="0" destOrd="0" presId="urn:microsoft.com/office/officeart/2005/8/layout/orgChart1"/>
    <dgm:cxn modelId="{C9BEACC6-07BA-425F-A667-B87D1B499FD0}" type="presParOf" srcId="{B88B7186-2F38-495C-91DA-2FE0E9438376}" destId="{25BA9A5E-7BE1-43C3-A2DA-CBFB3081C964}" srcOrd="0" destOrd="0" presId="urn:microsoft.com/office/officeart/2005/8/layout/orgChart1"/>
    <dgm:cxn modelId="{F399ADC4-0B28-490F-BF14-A617AD8A1A57}" type="presParOf" srcId="{B88B7186-2F38-495C-91DA-2FE0E9438376}" destId="{CFD6619B-E580-44E9-9076-A69D5EF6EF4C}" srcOrd="1" destOrd="0" presId="urn:microsoft.com/office/officeart/2005/8/layout/orgChart1"/>
    <dgm:cxn modelId="{B2D17BFE-4725-4E60-8EE9-D0FAEF867E2C}" type="presParOf" srcId="{D0C6245A-F057-43F7-8471-9C6997A9A430}" destId="{007E6A71-42D2-4C1D-B43A-379B50C12EB9}" srcOrd="1" destOrd="0" presId="urn:microsoft.com/office/officeart/2005/8/layout/orgChart1"/>
    <dgm:cxn modelId="{C103ABA5-D1D4-41C6-98D6-AB8CB1F03095}" type="presParOf" srcId="{007E6A71-42D2-4C1D-B43A-379B50C12EB9}" destId="{1E1B1331-06A6-4EA2-9BCE-294F2D376299}" srcOrd="0" destOrd="0" presId="urn:microsoft.com/office/officeart/2005/8/layout/orgChart1"/>
    <dgm:cxn modelId="{C603BFA0-BE38-4476-A447-578A98CFA717}" type="presParOf" srcId="{007E6A71-42D2-4C1D-B43A-379B50C12EB9}" destId="{C5BC22D1-589A-4E61-81CD-F2DF43150813}" srcOrd="1" destOrd="0" presId="urn:microsoft.com/office/officeart/2005/8/layout/orgChart1"/>
    <dgm:cxn modelId="{D725C60F-9881-498A-AF90-22147B8F115A}" type="presParOf" srcId="{C5BC22D1-589A-4E61-81CD-F2DF43150813}" destId="{39BEC966-63AD-401B-9F9F-AE3A3F0A8722}" srcOrd="0" destOrd="0" presId="urn:microsoft.com/office/officeart/2005/8/layout/orgChart1"/>
    <dgm:cxn modelId="{74806B14-678A-4D45-825E-2435316865AF}" type="presParOf" srcId="{39BEC966-63AD-401B-9F9F-AE3A3F0A8722}" destId="{86516040-09AD-4D7D-82D8-E860F2FEBA9C}" srcOrd="0" destOrd="0" presId="urn:microsoft.com/office/officeart/2005/8/layout/orgChart1"/>
    <dgm:cxn modelId="{4A225E96-4774-49EE-B625-E99B4E53FA6A}" type="presParOf" srcId="{39BEC966-63AD-401B-9F9F-AE3A3F0A8722}" destId="{72BA1869-00F3-441A-BDC2-E6B54038D523}" srcOrd="1" destOrd="0" presId="urn:microsoft.com/office/officeart/2005/8/layout/orgChart1"/>
    <dgm:cxn modelId="{DDA781EA-65E1-4CB5-910A-A35E587E230C}" type="presParOf" srcId="{C5BC22D1-589A-4E61-81CD-F2DF43150813}" destId="{5E4F9D44-54E2-4093-A8E6-3AF05366F059}" srcOrd="1" destOrd="0" presId="urn:microsoft.com/office/officeart/2005/8/layout/orgChart1"/>
    <dgm:cxn modelId="{8E8F9BFF-E161-44C9-A460-592285488132}" type="presParOf" srcId="{C5BC22D1-589A-4E61-81CD-F2DF43150813}" destId="{B0CCA12D-0D11-4F63-9D0C-8CB227F52146}" srcOrd="2" destOrd="0" presId="urn:microsoft.com/office/officeart/2005/8/layout/orgChart1"/>
    <dgm:cxn modelId="{A691A396-F964-40E8-8927-B2EF8152D62E}" type="presParOf" srcId="{007E6A71-42D2-4C1D-B43A-379B50C12EB9}" destId="{229514C7-7311-4772-A9C6-834ABCB51D3A}" srcOrd="2" destOrd="0" presId="urn:microsoft.com/office/officeart/2005/8/layout/orgChart1"/>
    <dgm:cxn modelId="{EA12C2D5-24D3-4B38-A24A-55430DDE8088}" type="presParOf" srcId="{007E6A71-42D2-4C1D-B43A-379B50C12EB9}" destId="{30C51DCB-555C-4494-8ABD-45AF998E582C}" srcOrd="3" destOrd="0" presId="urn:microsoft.com/office/officeart/2005/8/layout/orgChart1"/>
    <dgm:cxn modelId="{0409494B-9BA8-4020-A21D-544579D739B6}" type="presParOf" srcId="{30C51DCB-555C-4494-8ABD-45AF998E582C}" destId="{4BED5977-3512-4338-A91E-8AE6B1503983}" srcOrd="0" destOrd="0" presId="urn:microsoft.com/office/officeart/2005/8/layout/orgChart1"/>
    <dgm:cxn modelId="{B479F8E8-6DC0-4DAF-BA1D-351F3E7CA2A1}" type="presParOf" srcId="{4BED5977-3512-4338-A91E-8AE6B1503983}" destId="{8A0C1E96-F9C6-47FD-8972-5EC45EE2F2C8}" srcOrd="0" destOrd="0" presId="urn:microsoft.com/office/officeart/2005/8/layout/orgChart1"/>
    <dgm:cxn modelId="{C470B01D-8D53-458D-BA37-0082050BE26B}" type="presParOf" srcId="{4BED5977-3512-4338-A91E-8AE6B1503983}" destId="{CD1FF6A3-9BAC-4286-826D-214611FB9B7C}" srcOrd="1" destOrd="0" presId="urn:microsoft.com/office/officeart/2005/8/layout/orgChart1"/>
    <dgm:cxn modelId="{84CDC874-468D-4E95-B059-5DBCA00A8558}" type="presParOf" srcId="{30C51DCB-555C-4494-8ABD-45AF998E582C}" destId="{FE7CBADB-A2D5-409A-B2B9-F12E5BC47E7B}" srcOrd="1" destOrd="0" presId="urn:microsoft.com/office/officeart/2005/8/layout/orgChart1"/>
    <dgm:cxn modelId="{CA265055-D6C4-48AD-95D3-D1A3057B70E8}" type="presParOf" srcId="{30C51DCB-555C-4494-8ABD-45AF998E582C}" destId="{31F71CA8-8E1C-45DA-A5DB-7F44D4CC3F4D}" srcOrd="2" destOrd="0" presId="urn:microsoft.com/office/officeart/2005/8/layout/orgChart1"/>
    <dgm:cxn modelId="{BCA2A75D-D4B2-4741-9960-CB31697BC747}" type="presParOf" srcId="{D0C6245A-F057-43F7-8471-9C6997A9A430}" destId="{F7C78006-E885-4B1E-8FC3-296F4FA174B7}" srcOrd="2" destOrd="0" presId="urn:microsoft.com/office/officeart/2005/8/layout/orgChart1"/>
    <dgm:cxn modelId="{21A700B4-8939-4BB1-93F9-7DC30D810283}" type="presParOf" srcId="{091D6920-EC73-4FEB-A3D0-E6FE813BEF4F}" destId="{2133847B-4C8C-48BD-8EC3-8179CBFCD0E8}" srcOrd="8" destOrd="0" presId="urn:microsoft.com/office/officeart/2005/8/layout/orgChart1"/>
    <dgm:cxn modelId="{E8815631-8667-4B94-AC7A-3F5FE9D6CEA8}" type="presParOf" srcId="{091D6920-EC73-4FEB-A3D0-E6FE813BEF4F}" destId="{55E5364E-CE90-4673-970D-F5E1E8A45920}" srcOrd="9" destOrd="0" presId="urn:microsoft.com/office/officeart/2005/8/layout/orgChart1"/>
    <dgm:cxn modelId="{01EF09AE-1315-4F45-88B7-1C90761D05A7}" type="presParOf" srcId="{55E5364E-CE90-4673-970D-F5E1E8A45920}" destId="{1D3705C1-FF9F-4BBA-BE13-68FC3F64F8C8}" srcOrd="0" destOrd="0" presId="urn:microsoft.com/office/officeart/2005/8/layout/orgChart1"/>
    <dgm:cxn modelId="{DDF6C15F-81CA-49A1-AAFB-4F13BF18B38E}" type="presParOf" srcId="{1D3705C1-FF9F-4BBA-BE13-68FC3F64F8C8}" destId="{A5C8E52E-7D6C-4B61-89F1-3FE701392947}" srcOrd="0" destOrd="0" presId="urn:microsoft.com/office/officeart/2005/8/layout/orgChart1"/>
    <dgm:cxn modelId="{9471FB7E-0E1C-47B6-9EF3-B29669287B07}" type="presParOf" srcId="{1D3705C1-FF9F-4BBA-BE13-68FC3F64F8C8}" destId="{8D822504-76B5-4E7F-8AEF-92B9CFDB5654}" srcOrd="1" destOrd="0" presId="urn:microsoft.com/office/officeart/2005/8/layout/orgChart1"/>
    <dgm:cxn modelId="{EF03D104-9BED-44AE-8779-CE0FCB6C9802}" type="presParOf" srcId="{55E5364E-CE90-4673-970D-F5E1E8A45920}" destId="{8446E738-D421-4ECC-BD13-26B6FCEB9738}" srcOrd="1" destOrd="0" presId="urn:microsoft.com/office/officeart/2005/8/layout/orgChart1"/>
    <dgm:cxn modelId="{59E03A0D-16E5-49A6-9B4A-5B95EBDC78F5}" type="presParOf" srcId="{8446E738-D421-4ECC-BD13-26B6FCEB9738}" destId="{D32934C3-0635-4FFB-802E-F3F5AF0A186E}" srcOrd="0" destOrd="0" presId="urn:microsoft.com/office/officeart/2005/8/layout/orgChart1"/>
    <dgm:cxn modelId="{D43407DD-B96A-41B2-93C2-4F4584D88227}" type="presParOf" srcId="{8446E738-D421-4ECC-BD13-26B6FCEB9738}" destId="{4666AEE1-12C8-4D3F-84F6-07BEC9E22C91}" srcOrd="1" destOrd="0" presId="urn:microsoft.com/office/officeart/2005/8/layout/orgChart1"/>
    <dgm:cxn modelId="{4C9F889F-177A-470C-9A97-428DD5D84563}" type="presParOf" srcId="{4666AEE1-12C8-4D3F-84F6-07BEC9E22C91}" destId="{4E96B2A0-798E-4C20-AA9B-9230668049AF}" srcOrd="0" destOrd="0" presId="urn:microsoft.com/office/officeart/2005/8/layout/orgChart1"/>
    <dgm:cxn modelId="{A4D3CED5-A47B-4138-9286-70E2A08C3857}" type="presParOf" srcId="{4E96B2A0-798E-4C20-AA9B-9230668049AF}" destId="{2D5CF70F-AB9D-49FE-B88E-AA148431A297}" srcOrd="0" destOrd="0" presId="urn:microsoft.com/office/officeart/2005/8/layout/orgChart1"/>
    <dgm:cxn modelId="{2B943D50-ABFF-420D-9254-2D0B20157C6A}" type="presParOf" srcId="{4E96B2A0-798E-4C20-AA9B-9230668049AF}" destId="{4DCC0217-BFD2-4241-A647-5BC214769070}" srcOrd="1" destOrd="0" presId="urn:microsoft.com/office/officeart/2005/8/layout/orgChart1"/>
    <dgm:cxn modelId="{D6C0CE4E-841F-4724-AD76-6C47629C9574}" type="presParOf" srcId="{4666AEE1-12C8-4D3F-84F6-07BEC9E22C91}" destId="{9EC44240-F936-4110-B7CC-5EAF052682F4}" srcOrd="1" destOrd="0" presId="urn:microsoft.com/office/officeart/2005/8/layout/orgChart1"/>
    <dgm:cxn modelId="{C3F9409F-D963-4B97-93B1-E04CF39B1D42}" type="presParOf" srcId="{4666AEE1-12C8-4D3F-84F6-07BEC9E22C91}" destId="{FD7F7141-EC66-41D1-AA92-9CA335528957}" srcOrd="2" destOrd="0" presId="urn:microsoft.com/office/officeart/2005/8/layout/orgChart1"/>
    <dgm:cxn modelId="{49264FC7-DF3B-44C5-85DA-0217902553F5}" type="presParOf" srcId="{8446E738-D421-4ECC-BD13-26B6FCEB9738}" destId="{0F7CC0CF-9BF7-490B-AB74-DAED43C8CFFB}" srcOrd="2" destOrd="0" presId="urn:microsoft.com/office/officeart/2005/8/layout/orgChart1"/>
    <dgm:cxn modelId="{8F579E09-2746-43BA-A320-314D74EFDC30}" type="presParOf" srcId="{8446E738-D421-4ECC-BD13-26B6FCEB9738}" destId="{F45D7FA6-ABEA-4B34-A499-ACB598E70A0C}" srcOrd="3" destOrd="0" presId="urn:microsoft.com/office/officeart/2005/8/layout/orgChart1"/>
    <dgm:cxn modelId="{A7F41810-0EDD-4098-88E4-E519A05FAAB3}" type="presParOf" srcId="{F45D7FA6-ABEA-4B34-A499-ACB598E70A0C}" destId="{7FBDA0ED-59DB-4DDF-BAE6-9AFF6A7D448D}" srcOrd="0" destOrd="0" presId="urn:microsoft.com/office/officeart/2005/8/layout/orgChart1"/>
    <dgm:cxn modelId="{E4366C44-D88C-4000-BF7F-401254F8C8F5}" type="presParOf" srcId="{7FBDA0ED-59DB-4DDF-BAE6-9AFF6A7D448D}" destId="{BE0796C9-714D-466D-A985-10FF8007537E}" srcOrd="0" destOrd="0" presId="urn:microsoft.com/office/officeart/2005/8/layout/orgChart1"/>
    <dgm:cxn modelId="{20E3B3D3-4B0E-4995-8841-9A305B11DD0C}" type="presParOf" srcId="{7FBDA0ED-59DB-4DDF-BAE6-9AFF6A7D448D}" destId="{34DBDAFF-0C9D-447D-8750-78B1D64BBFA7}" srcOrd="1" destOrd="0" presId="urn:microsoft.com/office/officeart/2005/8/layout/orgChart1"/>
    <dgm:cxn modelId="{085FD155-E5E9-4002-B351-A7912CE99365}" type="presParOf" srcId="{F45D7FA6-ABEA-4B34-A499-ACB598E70A0C}" destId="{33FDBD5C-04EC-47E6-98E6-F594648D1119}" srcOrd="1" destOrd="0" presId="urn:microsoft.com/office/officeart/2005/8/layout/orgChart1"/>
    <dgm:cxn modelId="{A5BE3A08-D63F-4A50-9216-499C097F508D}" type="presParOf" srcId="{F45D7FA6-ABEA-4B34-A499-ACB598E70A0C}" destId="{0CAD0671-82A3-41C1-B2D8-595261801635}" srcOrd="2" destOrd="0" presId="urn:microsoft.com/office/officeart/2005/8/layout/orgChart1"/>
    <dgm:cxn modelId="{AA5390DA-BE7E-45E7-94DC-3612A7911DBA}" type="presParOf" srcId="{55E5364E-CE90-4673-970D-F5E1E8A45920}" destId="{3A95EA5B-FEA3-4A31-8587-2C3767421F53}" srcOrd="2" destOrd="0" presId="urn:microsoft.com/office/officeart/2005/8/layout/orgChart1"/>
    <dgm:cxn modelId="{DB681A0D-6BE0-41ED-BE36-18385717E322}" type="presParOf" srcId="{9BDA1BF7-8F5D-4257-92AD-422FCE98C447}" destId="{F34FF5CA-D057-4575-83B1-5109F65255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153CED-32A4-4EB0-9EA5-CA3E1FA51EAA}" type="doc">
      <dgm:prSet loTypeId="urn:microsoft.com/office/officeart/2005/8/layout/process2" loCatId="process" qsTypeId="urn:microsoft.com/office/officeart/2005/8/quickstyle/simple1" qsCatId="simple" csTypeId="urn:microsoft.com/office/officeart/2005/8/colors/accent1_1" csCatId="accent1" phldr="1"/>
      <dgm:spPr/>
    </dgm:pt>
    <dgm:pt modelId="{D56EE49A-F9C8-490F-AE69-F158C2B29F15}">
      <dgm:prSet phldrT="[Text]"/>
      <dgm:spPr/>
      <dgm:t>
        <a:bodyPr/>
        <a:lstStyle/>
        <a:p>
          <a:r>
            <a:rPr lang="en-US" dirty="0"/>
            <a:t>Ultimate Goal</a:t>
          </a:r>
        </a:p>
      </dgm:t>
    </dgm:pt>
    <dgm:pt modelId="{BD8215BD-D63C-4E09-8521-EABFEAF0F92F}" type="parTrans" cxnId="{D83F8308-7CB8-4E54-A66A-3FE3989164E0}">
      <dgm:prSet/>
      <dgm:spPr/>
      <dgm:t>
        <a:bodyPr/>
        <a:lstStyle/>
        <a:p>
          <a:endParaRPr lang="en-US"/>
        </a:p>
      </dgm:t>
    </dgm:pt>
    <dgm:pt modelId="{0991AF60-601F-4663-8A94-8936BDDE8B3C}" type="sibTrans" cxnId="{D83F8308-7CB8-4E54-A66A-3FE3989164E0}">
      <dgm:prSet/>
      <dgm:spPr/>
      <dgm:t>
        <a:bodyPr/>
        <a:lstStyle/>
        <a:p>
          <a:endParaRPr lang="en-US"/>
        </a:p>
      </dgm:t>
    </dgm:pt>
    <dgm:pt modelId="{54F3A5C4-E843-4F3D-B1D1-ECC1788B6366}">
      <dgm:prSet phldrT="[Text]"/>
      <dgm:spPr/>
      <dgm:t>
        <a:bodyPr/>
        <a:lstStyle/>
        <a:p>
          <a:r>
            <a:rPr lang="en-US" dirty="0"/>
            <a:t>Intermediate Outcomes (what needs to change)</a:t>
          </a:r>
        </a:p>
      </dgm:t>
    </dgm:pt>
    <dgm:pt modelId="{6E4072A8-F132-4489-9767-F47981003E9C}" type="parTrans" cxnId="{2B430937-D7CF-4D18-A5F9-8F3E71EDA1E5}">
      <dgm:prSet/>
      <dgm:spPr/>
      <dgm:t>
        <a:bodyPr/>
        <a:lstStyle/>
        <a:p>
          <a:endParaRPr lang="en-US"/>
        </a:p>
      </dgm:t>
    </dgm:pt>
    <dgm:pt modelId="{A4E8F3BF-6F35-4D45-8C74-7776DB9188BF}" type="sibTrans" cxnId="{2B430937-D7CF-4D18-A5F9-8F3E71EDA1E5}">
      <dgm:prSet/>
      <dgm:spPr/>
      <dgm:t>
        <a:bodyPr/>
        <a:lstStyle/>
        <a:p>
          <a:endParaRPr lang="en-US"/>
        </a:p>
      </dgm:t>
    </dgm:pt>
    <dgm:pt modelId="{096F82E9-F5E4-469F-8AFA-CC7C7B1F1128}">
      <dgm:prSet phldrT="[Text]"/>
      <dgm:spPr/>
      <dgm:t>
        <a:bodyPr/>
        <a:lstStyle/>
        <a:p>
          <a:r>
            <a:rPr lang="en-US" dirty="0"/>
            <a:t>Activities which will effect these changes</a:t>
          </a:r>
        </a:p>
      </dgm:t>
    </dgm:pt>
    <dgm:pt modelId="{0087DFAB-5E9F-4BC8-BE89-344DDC18E092}" type="parTrans" cxnId="{21CDF45C-1D40-4B4D-9F55-550CAAF8ABC2}">
      <dgm:prSet/>
      <dgm:spPr/>
      <dgm:t>
        <a:bodyPr/>
        <a:lstStyle/>
        <a:p>
          <a:endParaRPr lang="en-US"/>
        </a:p>
      </dgm:t>
    </dgm:pt>
    <dgm:pt modelId="{2E2BC51B-6F56-4A67-9478-7C10961FFD89}" type="sibTrans" cxnId="{21CDF45C-1D40-4B4D-9F55-550CAAF8ABC2}">
      <dgm:prSet/>
      <dgm:spPr/>
      <dgm:t>
        <a:bodyPr/>
        <a:lstStyle/>
        <a:p>
          <a:endParaRPr lang="en-US"/>
        </a:p>
      </dgm:t>
    </dgm:pt>
    <dgm:pt modelId="{2FC6D571-8206-4298-BBAB-4192D07919C9}" type="pres">
      <dgm:prSet presAssocID="{E2153CED-32A4-4EB0-9EA5-CA3E1FA51EAA}" presName="linearFlow" presStyleCnt="0">
        <dgm:presLayoutVars>
          <dgm:resizeHandles val="exact"/>
        </dgm:presLayoutVars>
      </dgm:prSet>
      <dgm:spPr/>
    </dgm:pt>
    <dgm:pt modelId="{BF3B3E85-4532-44ED-A79B-C0B4113E3C86}" type="pres">
      <dgm:prSet presAssocID="{D56EE49A-F9C8-490F-AE69-F158C2B29F15}" presName="node" presStyleLbl="node1" presStyleIdx="0" presStyleCnt="3">
        <dgm:presLayoutVars>
          <dgm:bulletEnabled val="1"/>
        </dgm:presLayoutVars>
      </dgm:prSet>
      <dgm:spPr/>
    </dgm:pt>
    <dgm:pt modelId="{EB632C70-AC5D-4AED-9A11-4473A8BE04D4}" type="pres">
      <dgm:prSet presAssocID="{0991AF60-601F-4663-8A94-8936BDDE8B3C}" presName="sibTrans" presStyleLbl="sibTrans2D1" presStyleIdx="0" presStyleCnt="2"/>
      <dgm:spPr/>
    </dgm:pt>
    <dgm:pt modelId="{C178A384-991E-4DC7-8FB9-9E3D42D92589}" type="pres">
      <dgm:prSet presAssocID="{0991AF60-601F-4663-8A94-8936BDDE8B3C}" presName="connectorText" presStyleLbl="sibTrans2D1" presStyleIdx="0" presStyleCnt="2"/>
      <dgm:spPr/>
    </dgm:pt>
    <dgm:pt modelId="{F7C27B6E-808C-42B2-985A-4005FB294EDC}" type="pres">
      <dgm:prSet presAssocID="{54F3A5C4-E843-4F3D-B1D1-ECC1788B6366}" presName="node" presStyleLbl="node1" presStyleIdx="1" presStyleCnt="3" custLinFactNeighborY="-20705">
        <dgm:presLayoutVars>
          <dgm:bulletEnabled val="1"/>
        </dgm:presLayoutVars>
      </dgm:prSet>
      <dgm:spPr/>
    </dgm:pt>
    <dgm:pt modelId="{36F5A20E-FE09-4DEB-BEDB-13A882232212}" type="pres">
      <dgm:prSet presAssocID="{A4E8F3BF-6F35-4D45-8C74-7776DB9188BF}" presName="sibTrans" presStyleLbl="sibTrans2D1" presStyleIdx="1" presStyleCnt="2"/>
      <dgm:spPr/>
    </dgm:pt>
    <dgm:pt modelId="{DB7CB11C-9BA1-4EC4-8EC2-2763DE932570}" type="pres">
      <dgm:prSet presAssocID="{A4E8F3BF-6F35-4D45-8C74-7776DB9188BF}" presName="connectorText" presStyleLbl="sibTrans2D1" presStyleIdx="1" presStyleCnt="2"/>
      <dgm:spPr/>
    </dgm:pt>
    <dgm:pt modelId="{2C33BC9B-9DCA-4542-9DD6-26971E1F1F0D}" type="pres">
      <dgm:prSet presAssocID="{096F82E9-F5E4-469F-8AFA-CC7C7B1F1128}" presName="node" presStyleLbl="node1" presStyleIdx="2" presStyleCnt="3" custScaleY="96657" custLinFactNeighborY="82167">
        <dgm:presLayoutVars>
          <dgm:bulletEnabled val="1"/>
        </dgm:presLayoutVars>
      </dgm:prSet>
      <dgm:spPr/>
    </dgm:pt>
  </dgm:ptLst>
  <dgm:cxnLst>
    <dgm:cxn modelId="{D83F8308-7CB8-4E54-A66A-3FE3989164E0}" srcId="{E2153CED-32A4-4EB0-9EA5-CA3E1FA51EAA}" destId="{D56EE49A-F9C8-490F-AE69-F158C2B29F15}" srcOrd="0" destOrd="0" parTransId="{BD8215BD-D63C-4E09-8521-EABFEAF0F92F}" sibTransId="{0991AF60-601F-4663-8A94-8936BDDE8B3C}"/>
    <dgm:cxn modelId="{ADC74730-CC04-4136-B2B0-629C12F30653}" type="presOf" srcId="{0991AF60-601F-4663-8A94-8936BDDE8B3C}" destId="{C178A384-991E-4DC7-8FB9-9E3D42D92589}" srcOrd="1" destOrd="0" presId="urn:microsoft.com/office/officeart/2005/8/layout/process2"/>
    <dgm:cxn modelId="{2B430937-D7CF-4D18-A5F9-8F3E71EDA1E5}" srcId="{E2153CED-32A4-4EB0-9EA5-CA3E1FA51EAA}" destId="{54F3A5C4-E843-4F3D-B1D1-ECC1788B6366}" srcOrd="1" destOrd="0" parTransId="{6E4072A8-F132-4489-9767-F47981003E9C}" sibTransId="{A4E8F3BF-6F35-4D45-8C74-7776DB9188BF}"/>
    <dgm:cxn modelId="{21CDF45C-1D40-4B4D-9F55-550CAAF8ABC2}" srcId="{E2153CED-32A4-4EB0-9EA5-CA3E1FA51EAA}" destId="{096F82E9-F5E4-469F-8AFA-CC7C7B1F1128}" srcOrd="2" destOrd="0" parTransId="{0087DFAB-5E9F-4BC8-BE89-344DDC18E092}" sibTransId="{2E2BC51B-6F56-4A67-9478-7C10961FFD89}"/>
    <dgm:cxn modelId="{6C2F5649-8BCD-404A-BE07-C32D4BD00EDE}" type="presOf" srcId="{E2153CED-32A4-4EB0-9EA5-CA3E1FA51EAA}" destId="{2FC6D571-8206-4298-BBAB-4192D07919C9}" srcOrd="0" destOrd="0" presId="urn:microsoft.com/office/officeart/2005/8/layout/process2"/>
    <dgm:cxn modelId="{43E69A4C-8ABE-4ECC-BE25-1B20C068E542}" type="presOf" srcId="{54F3A5C4-E843-4F3D-B1D1-ECC1788B6366}" destId="{F7C27B6E-808C-42B2-985A-4005FB294EDC}" srcOrd="0" destOrd="0" presId="urn:microsoft.com/office/officeart/2005/8/layout/process2"/>
    <dgm:cxn modelId="{D234DB78-4702-461A-8A0D-296AA6EE8672}" type="presOf" srcId="{0991AF60-601F-4663-8A94-8936BDDE8B3C}" destId="{EB632C70-AC5D-4AED-9A11-4473A8BE04D4}" srcOrd="0" destOrd="0" presId="urn:microsoft.com/office/officeart/2005/8/layout/process2"/>
    <dgm:cxn modelId="{0C6E7C7C-25BA-45DD-A344-33C1CA89C0D1}" type="presOf" srcId="{096F82E9-F5E4-469F-8AFA-CC7C7B1F1128}" destId="{2C33BC9B-9DCA-4542-9DD6-26971E1F1F0D}" srcOrd="0" destOrd="0" presId="urn:microsoft.com/office/officeart/2005/8/layout/process2"/>
    <dgm:cxn modelId="{8D286398-0894-4C4A-A53F-2C164BB101E5}" type="presOf" srcId="{A4E8F3BF-6F35-4D45-8C74-7776DB9188BF}" destId="{36F5A20E-FE09-4DEB-BEDB-13A882232212}" srcOrd="0" destOrd="0" presId="urn:microsoft.com/office/officeart/2005/8/layout/process2"/>
    <dgm:cxn modelId="{2EA0AEB7-3EF5-4C9A-BFFD-D979BE43A6BA}" type="presOf" srcId="{D56EE49A-F9C8-490F-AE69-F158C2B29F15}" destId="{BF3B3E85-4532-44ED-A79B-C0B4113E3C86}" srcOrd="0" destOrd="0" presId="urn:microsoft.com/office/officeart/2005/8/layout/process2"/>
    <dgm:cxn modelId="{5B7F3BF8-7CE4-433E-AE1D-2F6B31318909}" type="presOf" srcId="{A4E8F3BF-6F35-4D45-8C74-7776DB9188BF}" destId="{DB7CB11C-9BA1-4EC4-8EC2-2763DE932570}" srcOrd="1" destOrd="0" presId="urn:microsoft.com/office/officeart/2005/8/layout/process2"/>
    <dgm:cxn modelId="{81102F75-E858-4EC9-88F1-660300509573}" type="presParOf" srcId="{2FC6D571-8206-4298-BBAB-4192D07919C9}" destId="{BF3B3E85-4532-44ED-A79B-C0B4113E3C86}" srcOrd="0" destOrd="0" presId="urn:microsoft.com/office/officeart/2005/8/layout/process2"/>
    <dgm:cxn modelId="{79AA08B8-C530-4FC7-BEAE-0352A30A511C}" type="presParOf" srcId="{2FC6D571-8206-4298-BBAB-4192D07919C9}" destId="{EB632C70-AC5D-4AED-9A11-4473A8BE04D4}" srcOrd="1" destOrd="0" presId="urn:microsoft.com/office/officeart/2005/8/layout/process2"/>
    <dgm:cxn modelId="{6F591777-BC13-4999-AD88-0EBC68477AE8}" type="presParOf" srcId="{EB632C70-AC5D-4AED-9A11-4473A8BE04D4}" destId="{C178A384-991E-4DC7-8FB9-9E3D42D92589}" srcOrd="0" destOrd="0" presId="urn:microsoft.com/office/officeart/2005/8/layout/process2"/>
    <dgm:cxn modelId="{D2020888-E627-4DD6-A4F9-E6FA38948C98}" type="presParOf" srcId="{2FC6D571-8206-4298-BBAB-4192D07919C9}" destId="{F7C27B6E-808C-42B2-985A-4005FB294EDC}" srcOrd="2" destOrd="0" presId="urn:microsoft.com/office/officeart/2005/8/layout/process2"/>
    <dgm:cxn modelId="{AE03D636-4E14-4CEF-B036-82D2FB2D9964}" type="presParOf" srcId="{2FC6D571-8206-4298-BBAB-4192D07919C9}" destId="{36F5A20E-FE09-4DEB-BEDB-13A882232212}" srcOrd="3" destOrd="0" presId="urn:microsoft.com/office/officeart/2005/8/layout/process2"/>
    <dgm:cxn modelId="{1680BDED-555A-4BCB-8900-3D2377618459}" type="presParOf" srcId="{36F5A20E-FE09-4DEB-BEDB-13A882232212}" destId="{DB7CB11C-9BA1-4EC4-8EC2-2763DE932570}" srcOrd="0" destOrd="0" presId="urn:microsoft.com/office/officeart/2005/8/layout/process2"/>
    <dgm:cxn modelId="{28472D0A-F99F-4C19-BF5A-6C0840B4FD6B}" type="presParOf" srcId="{2FC6D571-8206-4298-BBAB-4192D07919C9}" destId="{2C33BC9B-9DCA-4542-9DD6-26971E1F1F0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928B9B-75EA-46A9-BA5F-34633853C08E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023812F-11F9-4147-A72C-BEAA3977B04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3200" b="0" dirty="0"/>
            <a:t>Providing relevant, authentic &amp; inclusive experiences and opportunities to facilitate equality of HE prospects and choice for under represented groups in East Anglia</a:t>
          </a:r>
          <a:endParaRPr lang="en-US" sz="3200" b="0" dirty="0"/>
        </a:p>
      </dgm:t>
    </dgm:pt>
    <dgm:pt modelId="{363A8504-4F7E-4AE7-B9AB-BCC04F0E0656}" type="parTrans" cxnId="{0F74CF8E-9E50-4FED-A822-F12F9CB30C11}">
      <dgm:prSet/>
      <dgm:spPr/>
      <dgm:t>
        <a:bodyPr/>
        <a:lstStyle/>
        <a:p>
          <a:endParaRPr lang="en-US"/>
        </a:p>
      </dgm:t>
    </dgm:pt>
    <dgm:pt modelId="{6A268858-3D81-41DA-A178-0A2921960A2A}" type="sibTrans" cxnId="{0F74CF8E-9E50-4FED-A822-F12F9CB30C11}">
      <dgm:prSet/>
      <dgm:spPr/>
      <dgm:t>
        <a:bodyPr/>
        <a:lstStyle/>
        <a:p>
          <a:endParaRPr lang="en-US"/>
        </a:p>
      </dgm:t>
    </dgm:pt>
    <dgm:pt modelId="{27BDC8E6-B92D-404D-AE15-0DDF552D5E3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/>
            <a:t>To Build Social &amp; Academic Capital</a:t>
          </a:r>
        </a:p>
      </dgm:t>
    </dgm:pt>
    <dgm:pt modelId="{E10C8E96-57B1-4DA3-9E1A-2C59834358CF}" type="parTrans" cxnId="{4B997CE1-5758-4A41-8761-B607D7828B8C}">
      <dgm:prSet/>
      <dgm:spPr/>
      <dgm:t>
        <a:bodyPr/>
        <a:lstStyle/>
        <a:p>
          <a:endParaRPr lang="en-US"/>
        </a:p>
      </dgm:t>
    </dgm:pt>
    <dgm:pt modelId="{12E3B625-1C41-4026-BAF4-DBE430C516F0}" type="sibTrans" cxnId="{4B997CE1-5758-4A41-8761-B607D7828B8C}">
      <dgm:prSet/>
      <dgm:spPr/>
      <dgm:t>
        <a:bodyPr/>
        <a:lstStyle/>
        <a:p>
          <a:endParaRPr lang="en-US"/>
        </a:p>
      </dgm:t>
    </dgm:pt>
    <dgm:pt modelId="{5B0C4FCD-9C9B-4BC8-836D-20AE2F8692E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To Build Habitus / Sense of Belonging</a:t>
          </a:r>
        </a:p>
      </dgm:t>
    </dgm:pt>
    <dgm:pt modelId="{B18C0309-C743-4AE8-BC89-0B4B8A85701D}" type="parTrans" cxnId="{CE3E16DB-564F-4445-8B8C-9FDC60EE80DE}">
      <dgm:prSet/>
      <dgm:spPr/>
      <dgm:t>
        <a:bodyPr/>
        <a:lstStyle/>
        <a:p>
          <a:endParaRPr lang="en-US"/>
        </a:p>
      </dgm:t>
    </dgm:pt>
    <dgm:pt modelId="{D313B4C1-57CA-4746-88FB-ABFDE662D4BB}" type="sibTrans" cxnId="{CE3E16DB-564F-4445-8B8C-9FDC60EE80DE}">
      <dgm:prSet/>
      <dgm:spPr/>
      <dgm:t>
        <a:bodyPr/>
        <a:lstStyle/>
        <a:p>
          <a:endParaRPr lang="en-US"/>
        </a:p>
      </dgm:t>
    </dgm:pt>
    <dgm:pt modelId="{B71CB283-6EF1-4D4C-BD36-0F718C13C3D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/>
            <a:t>To Build Intellectual Capital</a:t>
          </a:r>
        </a:p>
      </dgm:t>
    </dgm:pt>
    <dgm:pt modelId="{A0A0BD15-BD2D-442B-B179-350986B88835}" type="parTrans" cxnId="{ECEFB870-36E4-4AF3-961B-A2A30ECFC7B0}">
      <dgm:prSet/>
      <dgm:spPr/>
      <dgm:t>
        <a:bodyPr/>
        <a:lstStyle/>
        <a:p>
          <a:endParaRPr lang="en-US"/>
        </a:p>
      </dgm:t>
    </dgm:pt>
    <dgm:pt modelId="{A1F1FDFF-070F-4C40-9484-FF8B1DC378FB}" type="sibTrans" cxnId="{ECEFB870-36E4-4AF3-961B-A2A30ECFC7B0}">
      <dgm:prSet/>
      <dgm:spPr/>
      <dgm:t>
        <a:bodyPr/>
        <a:lstStyle/>
        <a:p>
          <a:endParaRPr lang="en-US"/>
        </a:p>
      </dgm:t>
    </dgm:pt>
    <dgm:pt modelId="{3F1C46E5-072C-4ED2-83FF-8F3B995B536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/>
            <a:t>To Build Skills Capital</a:t>
          </a:r>
        </a:p>
      </dgm:t>
    </dgm:pt>
    <dgm:pt modelId="{E9A5578D-F4B9-41E0-8CDB-C439376E115F}" type="parTrans" cxnId="{EC13926A-629C-4681-B130-64F91041F035}">
      <dgm:prSet/>
      <dgm:spPr/>
      <dgm:t>
        <a:bodyPr/>
        <a:lstStyle/>
        <a:p>
          <a:endParaRPr lang="en-US"/>
        </a:p>
      </dgm:t>
    </dgm:pt>
    <dgm:pt modelId="{6B485684-5442-49AD-9980-A7FCBD629AF2}" type="sibTrans" cxnId="{EC13926A-629C-4681-B130-64F91041F035}">
      <dgm:prSet/>
      <dgm:spPr/>
      <dgm:t>
        <a:bodyPr/>
        <a:lstStyle/>
        <a:p>
          <a:endParaRPr lang="en-US"/>
        </a:p>
      </dgm:t>
    </dgm:pt>
    <dgm:pt modelId="{4776A69F-2469-4904-8B50-E79BDF2D8A5C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/>
            <a:t>To Support Key Influencers – Teachers, Advisers &amp; Parents/</a:t>
          </a:r>
          <a:r>
            <a:rPr lang="en-US" err="1"/>
            <a:t>Carers</a:t>
          </a:r>
          <a:endParaRPr lang="en-US"/>
        </a:p>
      </dgm:t>
    </dgm:pt>
    <dgm:pt modelId="{6579844A-8E54-491E-B72E-82255BDB4F9A}" type="parTrans" cxnId="{77EFB4F8-228D-440D-BC6E-721C80F7E1A5}">
      <dgm:prSet/>
      <dgm:spPr/>
      <dgm:t>
        <a:bodyPr/>
        <a:lstStyle/>
        <a:p>
          <a:endParaRPr lang="en-US"/>
        </a:p>
      </dgm:t>
    </dgm:pt>
    <dgm:pt modelId="{FD5B976D-F028-4794-A010-82274742F9F1}" type="sibTrans" cxnId="{77EFB4F8-228D-440D-BC6E-721C80F7E1A5}">
      <dgm:prSet/>
      <dgm:spPr/>
      <dgm:t>
        <a:bodyPr/>
        <a:lstStyle/>
        <a:p>
          <a:endParaRPr lang="en-US"/>
        </a:p>
      </dgm:t>
    </dgm:pt>
    <dgm:pt modelId="{ADF2B2CD-F4B2-40EB-9BD6-B519F298339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/>
            <a:t>Gain HE knowledge &amp; dispel myths</a:t>
          </a:r>
        </a:p>
      </dgm:t>
    </dgm:pt>
    <dgm:pt modelId="{300D3253-2BD7-4FAD-92E7-50553501C7BA}" type="parTrans" cxnId="{CC7E6065-E1F5-4E3E-A919-6EAB51991A4D}">
      <dgm:prSet/>
      <dgm:spPr/>
      <dgm:t>
        <a:bodyPr/>
        <a:lstStyle/>
        <a:p>
          <a:endParaRPr lang="en-US"/>
        </a:p>
      </dgm:t>
    </dgm:pt>
    <dgm:pt modelId="{8E56A6C7-816A-4E2E-A35D-7F887B05040C}" type="sibTrans" cxnId="{CC7E6065-E1F5-4E3E-A919-6EAB51991A4D}">
      <dgm:prSet/>
      <dgm:spPr/>
      <dgm:t>
        <a:bodyPr/>
        <a:lstStyle/>
        <a:p>
          <a:endParaRPr lang="en-US"/>
        </a:p>
      </dgm:t>
    </dgm:pt>
    <dgm:pt modelId="{AE19FDD6-FD85-4085-B0B4-9C167B0869E9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Gain confidence and motivation that HE is for ‘someone like me’</a:t>
          </a:r>
        </a:p>
      </dgm:t>
    </dgm:pt>
    <dgm:pt modelId="{33DA7D48-1EE2-471C-A473-8E310DFC0704}" type="parTrans" cxnId="{623D1C3B-2B40-4942-8DEC-35494FCD1918}">
      <dgm:prSet/>
      <dgm:spPr/>
      <dgm:t>
        <a:bodyPr/>
        <a:lstStyle/>
        <a:p>
          <a:endParaRPr lang="en-US"/>
        </a:p>
      </dgm:t>
    </dgm:pt>
    <dgm:pt modelId="{CD81069E-F870-4715-B5C3-9DB961CB7EB5}" type="sibTrans" cxnId="{623D1C3B-2B40-4942-8DEC-35494FCD1918}">
      <dgm:prSet/>
      <dgm:spPr/>
      <dgm:t>
        <a:bodyPr/>
        <a:lstStyle/>
        <a:p>
          <a:endParaRPr lang="en-US"/>
        </a:p>
      </dgm:t>
    </dgm:pt>
    <dgm:pt modelId="{6CFE80C5-6F47-44D8-BF3C-A368B4EBCDFE}">
      <dgm:prSet phldrT="[Text]"/>
      <dgm:spPr>
        <a:solidFill>
          <a:schemeClr val="accent5"/>
        </a:solidFill>
      </dgm:spPr>
      <dgm:t>
        <a:bodyPr/>
        <a:lstStyle/>
        <a:p>
          <a:r>
            <a:rPr lang="en-US"/>
            <a:t>Develop understanding of how current studies link to future study options</a:t>
          </a:r>
        </a:p>
      </dgm:t>
    </dgm:pt>
    <dgm:pt modelId="{D0C2F34B-76C2-42AD-BA64-619F9BE9CDD7}" type="parTrans" cxnId="{535F235C-3886-46C7-BA90-BC8E70F4CB9C}">
      <dgm:prSet/>
      <dgm:spPr/>
      <dgm:t>
        <a:bodyPr/>
        <a:lstStyle/>
        <a:p>
          <a:endParaRPr lang="en-US"/>
        </a:p>
      </dgm:t>
    </dgm:pt>
    <dgm:pt modelId="{3AA2F515-E963-4A9F-8D1D-11972787A72E}" type="sibTrans" cxnId="{535F235C-3886-46C7-BA90-BC8E70F4CB9C}">
      <dgm:prSet/>
      <dgm:spPr/>
      <dgm:t>
        <a:bodyPr/>
        <a:lstStyle/>
        <a:p>
          <a:endParaRPr lang="en-US"/>
        </a:p>
      </dgm:t>
    </dgm:pt>
    <dgm:pt modelId="{B7321840-CAA8-4925-B9FD-3FEEF95DFB78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Gain an understanding of the skills needed for HE success</a:t>
          </a:r>
        </a:p>
      </dgm:t>
    </dgm:pt>
    <dgm:pt modelId="{5FD6AAAF-6982-460E-A70F-42E2EC882342}" type="parTrans" cxnId="{13F6A8CF-FF05-4CFB-9B58-C3A597B1CA40}">
      <dgm:prSet/>
      <dgm:spPr/>
      <dgm:t>
        <a:bodyPr/>
        <a:lstStyle/>
        <a:p>
          <a:endParaRPr lang="en-US"/>
        </a:p>
      </dgm:t>
    </dgm:pt>
    <dgm:pt modelId="{85DB513C-6BEC-4DEB-A91C-1433C74E71BE}" type="sibTrans" cxnId="{13F6A8CF-FF05-4CFB-9B58-C3A597B1CA40}">
      <dgm:prSet/>
      <dgm:spPr/>
      <dgm:t>
        <a:bodyPr/>
        <a:lstStyle/>
        <a:p>
          <a:endParaRPr lang="en-US"/>
        </a:p>
      </dgm:t>
    </dgm:pt>
    <dgm:pt modelId="{794D2060-5AC7-43D3-9318-B97B8CF0F427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Gain accurate and current HE information</a:t>
          </a:r>
        </a:p>
      </dgm:t>
    </dgm:pt>
    <dgm:pt modelId="{38CB9EC9-F55F-44CA-91D8-7C8C8E7D9431}" type="parTrans" cxnId="{F94BEC86-0B98-47A9-BC00-333EB244CE8E}">
      <dgm:prSet/>
      <dgm:spPr/>
      <dgm:t>
        <a:bodyPr/>
        <a:lstStyle/>
        <a:p>
          <a:endParaRPr lang="en-US"/>
        </a:p>
      </dgm:t>
    </dgm:pt>
    <dgm:pt modelId="{3DDE4E2F-2EE8-4565-8134-B01DF3335BD7}" type="sibTrans" cxnId="{F94BEC86-0B98-47A9-BC00-333EB244CE8E}">
      <dgm:prSet/>
      <dgm:spPr/>
      <dgm:t>
        <a:bodyPr/>
        <a:lstStyle/>
        <a:p>
          <a:endParaRPr lang="en-US"/>
        </a:p>
      </dgm:t>
    </dgm:pt>
    <dgm:pt modelId="{7E21963D-27F2-4CAF-8CC4-7C0046110120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Develop ability to make informed choices</a:t>
          </a:r>
        </a:p>
      </dgm:t>
    </dgm:pt>
    <dgm:pt modelId="{E1410F85-1F99-4BF7-8D8C-9A439592134B}" type="parTrans" cxnId="{939F59ED-3007-4E01-99A9-E132442E4101}">
      <dgm:prSet/>
      <dgm:spPr/>
      <dgm:t>
        <a:bodyPr/>
        <a:lstStyle/>
        <a:p>
          <a:endParaRPr lang="en-US"/>
        </a:p>
      </dgm:t>
    </dgm:pt>
    <dgm:pt modelId="{0E33C8D1-222F-4ACA-A437-0CFF36FB5EE4}" type="sibTrans" cxnId="{939F59ED-3007-4E01-99A9-E132442E4101}">
      <dgm:prSet/>
      <dgm:spPr/>
      <dgm:t>
        <a:bodyPr/>
        <a:lstStyle/>
        <a:p>
          <a:endParaRPr lang="en-US"/>
        </a:p>
      </dgm:t>
    </dgm:pt>
    <dgm:pt modelId="{3A963BA5-D406-48AA-884B-6CB64AC34F03}">
      <dgm:prSet phldrT="[Text]"/>
      <dgm:spPr>
        <a:solidFill>
          <a:schemeClr val="accent3"/>
        </a:solidFill>
      </dgm:spPr>
      <dgm:t>
        <a:bodyPr/>
        <a:lstStyle/>
        <a:p>
          <a:r>
            <a:rPr lang="en-US"/>
            <a:t>Develop positive links with HE and UEA</a:t>
          </a:r>
        </a:p>
      </dgm:t>
    </dgm:pt>
    <dgm:pt modelId="{6D0EA097-9743-4183-8AE6-9E5B7141BEED}" type="parTrans" cxnId="{3C7CFA1B-CC53-4261-A6E2-900A20FAC934}">
      <dgm:prSet/>
      <dgm:spPr/>
      <dgm:t>
        <a:bodyPr/>
        <a:lstStyle/>
        <a:p>
          <a:endParaRPr lang="en-US"/>
        </a:p>
      </dgm:t>
    </dgm:pt>
    <dgm:pt modelId="{52A49390-6946-4133-9167-2879317983CB}" type="sibTrans" cxnId="{3C7CFA1B-CC53-4261-A6E2-900A20FAC934}">
      <dgm:prSet/>
      <dgm:spPr/>
      <dgm:t>
        <a:bodyPr/>
        <a:lstStyle/>
        <a:p>
          <a:endParaRPr lang="en-US"/>
        </a:p>
      </dgm:t>
    </dgm:pt>
    <dgm:pt modelId="{65132149-9AD6-49F8-8CBA-F3F54707A59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Gain an understanding of the wider context of learning</a:t>
          </a:r>
        </a:p>
      </dgm:t>
    </dgm:pt>
    <dgm:pt modelId="{226726C7-29A1-4CFB-AA43-6CEBCF13E5C6}" type="parTrans" cxnId="{21B50077-F470-47F0-8593-3775183E3CE3}">
      <dgm:prSet/>
      <dgm:spPr/>
      <dgm:t>
        <a:bodyPr/>
        <a:lstStyle/>
        <a:p>
          <a:endParaRPr lang="en-US"/>
        </a:p>
      </dgm:t>
    </dgm:pt>
    <dgm:pt modelId="{71009320-FB3C-4367-B04D-FAA0B2A9BC5F}" type="sibTrans" cxnId="{21B50077-F470-47F0-8593-3775183E3CE3}">
      <dgm:prSet/>
      <dgm:spPr/>
      <dgm:t>
        <a:bodyPr/>
        <a:lstStyle/>
        <a:p>
          <a:endParaRPr lang="en-US"/>
        </a:p>
      </dgm:t>
    </dgm:pt>
    <dgm:pt modelId="{7020EC40-1B09-47DF-BF4A-0E82E44EEDFC}">
      <dgm:prSet phldrT="[Text]"/>
      <dgm:spPr>
        <a:solidFill>
          <a:schemeClr val="accent2"/>
        </a:solidFill>
      </dgm:spPr>
      <dgm:t>
        <a:bodyPr/>
        <a:lstStyle/>
        <a:p>
          <a:r>
            <a:rPr lang="en-US"/>
            <a:t>Develop key study skills to aid attainment</a:t>
          </a:r>
        </a:p>
      </dgm:t>
    </dgm:pt>
    <dgm:pt modelId="{B9FFD442-3523-4D3C-A42D-0B35C920542D}" type="parTrans" cxnId="{AAB62835-896B-4550-884F-28BC475DE5F0}">
      <dgm:prSet/>
      <dgm:spPr/>
      <dgm:t>
        <a:bodyPr/>
        <a:lstStyle/>
        <a:p>
          <a:endParaRPr lang="en-US"/>
        </a:p>
      </dgm:t>
    </dgm:pt>
    <dgm:pt modelId="{E2C29142-23E3-4E47-883D-0F4EC0B26B55}" type="sibTrans" cxnId="{AAB62835-896B-4550-884F-28BC475DE5F0}">
      <dgm:prSet/>
      <dgm:spPr/>
      <dgm:t>
        <a:bodyPr/>
        <a:lstStyle/>
        <a:p>
          <a:endParaRPr lang="en-US"/>
        </a:p>
      </dgm:t>
    </dgm:pt>
    <dgm:pt modelId="{B656D56F-1873-48B0-A333-6922AA59F4C3}">
      <dgm:prSet phldrT="[Text]"/>
      <dgm:spPr>
        <a:solidFill>
          <a:schemeClr val="accent4"/>
        </a:solidFill>
      </dgm:spPr>
      <dgm:t>
        <a:bodyPr/>
        <a:lstStyle/>
        <a:p>
          <a:r>
            <a:rPr lang="en-US"/>
            <a:t>Develop the view that UEA is a ‘trusted source’</a:t>
          </a:r>
        </a:p>
      </dgm:t>
    </dgm:pt>
    <dgm:pt modelId="{4308787A-C9FC-480C-87C8-C8AF5C036D86}" type="parTrans" cxnId="{494A5813-03BD-40A9-8579-C18F49747EBE}">
      <dgm:prSet/>
      <dgm:spPr/>
      <dgm:t>
        <a:bodyPr/>
        <a:lstStyle/>
        <a:p>
          <a:endParaRPr lang="en-US"/>
        </a:p>
      </dgm:t>
    </dgm:pt>
    <dgm:pt modelId="{0F48ABC7-F424-4703-B71F-AC0AF33E4085}" type="sibTrans" cxnId="{494A5813-03BD-40A9-8579-C18F49747EBE}">
      <dgm:prSet/>
      <dgm:spPr/>
      <dgm:t>
        <a:bodyPr/>
        <a:lstStyle/>
        <a:p>
          <a:endParaRPr lang="en-US"/>
        </a:p>
      </dgm:t>
    </dgm:pt>
    <dgm:pt modelId="{434E0DE5-1F65-47EA-8834-203E7E4F4BDA}" type="pres">
      <dgm:prSet presAssocID="{9A928B9B-75EA-46A9-BA5F-34633853C0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BDA1BF7-8F5D-4257-92AD-422FCE98C447}" type="pres">
      <dgm:prSet presAssocID="{E023812F-11F9-4147-A72C-BEAA3977B04B}" presName="hierRoot1" presStyleCnt="0">
        <dgm:presLayoutVars>
          <dgm:hierBranch val="init"/>
        </dgm:presLayoutVars>
      </dgm:prSet>
      <dgm:spPr/>
    </dgm:pt>
    <dgm:pt modelId="{1D22C5BC-7421-4DC4-8DFC-9A1F2F91D58F}" type="pres">
      <dgm:prSet presAssocID="{E023812F-11F9-4147-A72C-BEAA3977B04B}" presName="rootComposite1" presStyleCnt="0"/>
      <dgm:spPr/>
    </dgm:pt>
    <dgm:pt modelId="{46A932E2-F545-4C34-9CDF-99AE6D721911}" type="pres">
      <dgm:prSet presAssocID="{E023812F-11F9-4147-A72C-BEAA3977B04B}" presName="rootText1" presStyleLbl="node0" presStyleIdx="0" presStyleCnt="1" custScaleX="524750" custScaleY="86488">
        <dgm:presLayoutVars>
          <dgm:chPref val="3"/>
        </dgm:presLayoutVars>
      </dgm:prSet>
      <dgm:spPr/>
    </dgm:pt>
    <dgm:pt modelId="{6DC8B654-C24F-4145-AF21-919F6D1A9757}" type="pres">
      <dgm:prSet presAssocID="{E023812F-11F9-4147-A72C-BEAA3977B04B}" presName="rootConnector1" presStyleLbl="node1" presStyleIdx="0" presStyleCnt="0"/>
      <dgm:spPr/>
    </dgm:pt>
    <dgm:pt modelId="{091D6920-EC73-4FEB-A3D0-E6FE813BEF4F}" type="pres">
      <dgm:prSet presAssocID="{E023812F-11F9-4147-A72C-BEAA3977B04B}" presName="hierChild2" presStyleCnt="0"/>
      <dgm:spPr/>
    </dgm:pt>
    <dgm:pt modelId="{8402DA28-A6EA-477C-8CC9-9DF8EB3AE230}" type="pres">
      <dgm:prSet presAssocID="{E10C8E96-57B1-4DA3-9E1A-2C59834358CF}" presName="Name37" presStyleLbl="parChTrans1D2" presStyleIdx="0" presStyleCnt="5"/>
      <dgm:spPr/>
    </dgm:pt>
    <dgm:pt modelId="{6DAAE5DC-B518-4044-9528-4502F5FC5740}" type="pres">
      <dgm:prSet presAssocID="{27BDC8E6-B92D-404D-AE15-0DDF552D5E37}" presName="hierRoot2" presStyleCnt="0">
        <dgm:presLayoutVars>
          <dgm:hierBranch val="init"/>
        </dgm:presLayoutVars>
      </dgm:prSet>
      <dgm:spPr/>
    </dgm:pt>
    <dgm:pt modelId="{8A641178-52FF-4485-9D4D-3F5E1868C2DE}" type="pres">
      <dgm:prSet presAssocID="{27BDC8E6-B92D-404D-AE15-0DDF552D5E37}" presName="rootComposite" presStyleCnt="0"/>
      <dgm:spPr/>
    </dgm:pt>
    <dgm:pt modelId="{2F2B34E4-6263-425B-9B5C-05CAD838AF45}" type="pres">
      <dgm:prSet presAssocID="{27BDC8E6-B92D-404D-AE15-0DDF552D5E37}" presName="rootText" presStyleLbl="node2" presStyleIdx="0" presStyleCnt="5">
        <dgm:presLayoutVars>
          <dgm:chPref val="3"/>
        </dgm:presLayoutVars>
      </dgm:prSet>
      <dgm:spPr/>
    </dgm:pt>
    <dgm:pt modelId="{E3B81419-B6D9-4174-81ED-2C4E3EB58255}" type="pres">
      <dgm:prSet presAssocID="{27BDC8E6-B92D-404D-AE15-0DDF552D5E37}" presName="rootConnector" presStyleLbl="node2" presStyleIdx="0" presStyleCnt="5"/>
      <dgm:spPr/>
    </dgm:pt>
    <dgm:pt modelId="{20D7815E-56B5-4141-8D1A-27FACA4FFE5E}" type="pres">
      <dgm:prSet presAssocID="{27BDC8E6-B92D-404D-AE15-0DDF552D5E37}" presName="hierChild4" presStyleCnt="0"/>
      <dgm:spPr/>
    </dgm:pt>
    <dgm:pt modelId="{FC136250-7614-4D92-9470-34F53C04420E}" type="pres">
      <dgm:prSet presAssocID="{300D3253-2BD7-4FAD-92E7-50553501C7BA}" presName="Name37" presStyleLbl="parChTrans1D3" presStyleIdx="0" presStyleCnt="10"/>
      <dgm:spPr/>
    </dgm:pt>
    <dgm:pt modelId="{66B1416E-266C-4667-BB53-47DCB5DBEFC1}" type="pres">
      <dgm:prSet presAssocID="{ADF2B2CD-F4B2-40EB-9BD6-B519F2983392}" presName="hierRoot2" presStyleCnt="0">
        <dgm:presLayoutVars>
          <dgm:hierBranch val="init"/>
        </dgm:presLayoutVars>
      </dgm:prSet>
      <dgm:spPr/>
    </dgm:pt>
    <dgm:pt modelId="{A2C08EEA-122B-4573-835F-0971E07B222C}" type="pres">
      <dgm:prSet presAssocID="{ADF2B2CD-F4B2-40EB-9BD6-B519F2983392}" presName="rootComposite" presStyleCnt="0"/>
      <dgm:spPr/>
    </dgm:pt>
    <dgm:pt modelId="{32BDB86D-B09D-4FDA-A406-EAD64EC66E1A}" type="pres">
      <dgm:prSet presAssocID="{ADF2B2CD-F4B2-40EB-9BD6-B519F2983392}" presName="rootText" presStyleLbl="node3" presStyleIdx="0" presStyleCnt="10">
        <dgm:presLayoutVars>
          <dgm:chPref val="3"/>
        </dgm:presLayoutVars>
      </dgm:prSet>
      <dgm:spPr/>
    </dgm:pt>
    <dgm:pt modelId="{0DA33E12-FA45-4DC7-B876-BA5BDE9E70FB}" type="pres">
      <dgm:prSet presAssocID="{ADF2B2CD-F4B2-40EB-9BD6-B519F2983392}" presName="rootConnector" presStyleLbl="node3" presStyleIdx="0" presStyleCnt="10"/>
      <dgm:spPr/>
    </dgm:pt>
    <dgm:pt modelId="{145DCCC0-A5FC-488C-8A19-36456B43777D}" type="pres">
      <dgm:prSet presAssocID="{ADF2B2CD-F4B2-40EB-9BD6-B519F2983392}" presName="hierChild4" presStyleCnt="0"/>
      <dgm:spPr/>
    </dgm:pt>
    <dgm:pt modelId="{06BC1646-B677-4E95-9782-066AEB602CA0}" type="pres">
      <dgm:prSet presAssocID="{ADF2B2CD-F4B2-40EB-9BD6-B519F2983392}" presName="hierChild5" presStyleCnt="0"/>
      <dgm:spPr/>
    </dgm:pt>
    <dgm:pt modelId="{D7B7F172-3B5E-47BE-BDA2-48DA45EF0180}" type="pres">
      <dgm:prSet presAssocID="{E1410F85-1F99-4BF7-8D8C-9A439592134B}" presName="Name37" presStyleLbl="parChTrans1D3" presStyleIdx="1" presStyleCnt="10"/>
      <dgm:spPr/>
    </dgm:pt>
    <dgm:pt modelId="{D70F4EC3-CC9A-411D-BF93-D83FF489515F}" type="pres">
      <dgm:prSet presAssocID="{7E21963D-27F2-4CAF-8CC4-7C0046110120}" presName="hierRoot2" presStyleCnt="0">
        <dgm:presLayoutVars>
          <dgm:hierBranch val="init"/>
        </dgm:presLayoutVars>
      </dgm:prSet>
      <dgm:spPr/>
    </dgm:pt>
    <dgm:pt modelId="{AB8E192D-AC17-4376-9407-ED1C58B8D4B2}" type="pres">
      <dgm:prSet presAssocID="{7E21963D-27F2-4CAF-8CC4-7C0046110120}" presName="rootComposite" presStyleCnt="0"/>
      <dgm:spPr/>
    </dgm:pt>
    <dgm:pt modelId="{8C621268-0A14-4D54-8017-200FC766C200}" type="pres">
      <dgm:prSet presAssocID="{7E21963D-27F2-4CAF-8CC4-7C0046110120}" presName="rootText" presStyleLbl="node3" presStyleIdx="1" presStyleCnt="10">
        <dgm:presLayoutVars>
          <dgm:chPref val="3"/>
        </dgm:presLayoutVars>
      </dgm:prSet>
      <dgm:spPr/>
    </dgm:pt>
    <dgm:pt modelId="{8BC830E5-5096-471D-ADFA-97E22568BE51}" type="pres">
      <dgm:prSet presAssocID="{7E21963D-27F2-4CAF-8CC4-7C0046110120}" presName="rootConnector" presStyleLbl="node3" presStyleIdx="1" presStyleCnt="10"/>
      <dgm:spPr/>
    </dgm:pt>
    <dgm:pt modelId="{B3ED9FEB-59C8-4718-870C-DF56B49DDAAF}" type="pres">
      <dgm:prSet presAssocID="{7E21963D-27F2-4CAF-8CC4-7C0046110120}" presName="hierChild4" presStyleCnt="0"/>
      <dgm:spPr/>
    </dgm:pt>
    <dgm:pt modelId="{0517C902-7A69-4CFF-9945-BD016C789E99}" type="pres">
      <dgm:prSet presAssocID="{7E21963D-27F2-4CAF-8CC4-7C0046110120}" presName="hierChild5" presStyleCnt="0"/>
      <dgm:spPr/>
    </dgm:pt>
    <dgm:pt modelId="{2B586920-6F0A-498D-8073-81C272DA0C89}" type="pres">
      <dgm:prSet presAssocID="{27BDC8E6-B92D-404D-AE15-0DDF552D5E37}" presName="hierChild5" presStyleCnt="0"/>
      <dgm:spPr/>
    </dgm:pt>
    <dgm:pt modelId="{8E6E4B76-387C-4AE0-9141-926D5F78824A}" type="pres">
      <dgm:prSet presAssocID="{B18C0309-C743-4AE8-BC89-0B4B8A85701D}" presName="Name37" presStyleLbl="parChTrans1D2" presStyleIdx="1" presStyleCnt="5"/>
      <dgm:spPr/>
    </dgm:pt>
    <dgm:pt modelId="{582F3869-DB9D-4753-9FB2-318DEF0360C7}" type="pres">
      <dgm:prSet presAssocID="{5B0C4FCD-9C9B-4BC8-836D-20AE2F8692E7}" presName="hierRoot2" presStyleCnt="0">
        <dgm:presLayoutVars>
          <dgm:hierBranch val="init"/>
        </dgm:presLayoutVars>
      </dgm:prSet>
      <dgm:spPr/>
    </dgm:pt>
    <dgm:pt modelId="{8336D4C8-BC65-463F-87FD-9EF2D6CCEBC7}" type="pres">
      <dgm:prSet presAssocID="{5B0C4FCD-9C9B-4BC8-836D-20AE2F8692E7}" presName="rootComposite" presStyleCnt="0"/>
      <dgm:spPr/>
    </dgm:pt>
    <dgm:pt modelId="{F7711AC8-6083-409D-9C4B-403C96C31338}" type="pres">
      <dgm:prSet presAssocID="{5B0C4FCD-9C9B-4BC8-836D-20AE2F8692E7}" presName="rootText" presStyleLbl="node2" presStyleIdx="1" presStyleCnt="5">
        <dgm:presLayoutVars>
          <dgm:chPref val="3"/>
        </dgm:presLayoutVars>
      </dgm:prSet>
      <dgm:spPr/>
    </dgm:pt>
    <dgm:pt modelId="{21890458-B503-494C-A7E0-29441BF6E05F}" type="pres">
      <dgm:prSet presAssocID="{5B0C4FCD-9C9B-4BC8-836D-20AE2F8692E7}" presName="rootConnector" presStyleLbl="node2" presStyleIdx="1" presStyleCnt="5"/>
      <dgm:spPr/>
    </dgm:pt>
    <dgm:pt modelId="{9FC0F6AC-CEEA-4FEE-9D4A-B863F4966D46}" type="pres">
      <dgm:prSet presAssocID="{5B0C4FCD-9C9B-4BC8-836D-20AE2F8692E7}" presName="hierChild4" presStyleCnt="0"/>
      <dgm:spPr/>
    </dgm:pt>
    <dgm:pt modelId="{1C2F264B-D6C5-48B5-9733-C6ADC04E1847}" type="pres">
      <dgm:prSet presAssocID="{33DA7D48-1EE2-471C-A473-8E310DFC0704}" presName="Name37" presStyleLbl="parChTrans1D3" presStyleIdx="2" presStyleCnt="10"/>
      <dgm:spPr/>
    </dgm:pt>
    <dgm:pt modelId="{C290C371-6F61-4D98-80B4-118EAE861075}" type="pres">
      <dgm:prSet presAssocID="{AE19FDD6-FD85-4085-B0B4-9C167B0869E9}" presName="hierRoot2" presStyleCnt="0">
        <dgm:presLayoutVars>
          <dgm:hierBranch val="init"/>
        </dgm:presLayoutVars>
      </dgm:prSet>
      <dgm:spPr/>
    </dgm:pt>
    <dgm:pt modelId="{43F3E868-066A-4DB5-94A9-2F7E8A26024E}" type="pres">
      <dgm:prSet presAssocID="{AE19FDD6-FD85-4085-B0B4-9C167B0869E9}" presName="rootComposite" presStyleCnt="0"/>
      <dgm:spPr/>
    </dgm:pt>
    <dgm:pt modelId="{F008788D-CE0B-418C-94F5-AB39AA8A5513}" type="pres">
      <dgm:prSet presAssocID="{AE19FDD6-FD85-4085-B0B4-9C167B0869E9}" presName="rootText" presStyleLbl="node3" presStyleIdx="2" presStyleCnt="10">
        <dgm:presLayoutVars>
          <dgm:chPref val="3"/>
        </dgm:presLayoutVars>
      </dgm:prSet>
      <dgm:spPr/>
    </dgm:pt>
    <dgm:pt modelId="{50171625-1797-451E-B47F-76ED42A8FA4A}" type="pres">
      <dgm:prSet presAssocID="{AE19FDD6-FD85-4085-B0B4-9C167B0869E9}" presName="rootConnector" presStyleLbl="node3" presStyleIdx="2" presStyleCnt="10"/>
      <dgm:spPr/>
    </dgm:pt>
    <dgm:pt modelId="{29B25628-C877-4D8B-B11A-7906FD9DACF2}" type="pres">
      <dgm:prSet presAssocID="{AE19FDD6-FD85-4085-B0B4-9C167B0869E9}" presName="hierChild4" presStyleCnt="0"/>
      <dgm:spPr/>
    </dgm:pt>
    <dgm:pt modelId="{4CF9E668-33A6-46BA-8162-776B212CA24E}" type="pres">
      <dgm:prSet presAssocID="{AE19FDD6-FD85-4085-B0B4-9C167B0869E9}" presName="hierChild5" presStyleCnt="0"/>
      <dgm:spPr/>
    </dgm:pt>
    <dgm:pt modelId="{6713FA79-4A66-4F48-BE15-90E1DD7093A5}" type="pres">
      <dgm:prSet presAssocID="{6D0EA097-9743-4183-8AE6-9E5B7141BEED}" presName="Name37" presStyleLbl="parChTrans1D3" presStyleIdx="3" presStyleCnt="10"/>
      <dgm:spPr/>
    </dgm:pt>
    <dgm:pt modelId="{DEFDE8AB-8579-47B9-ADD0-F7F03BCD7179}" type="pres">
      <dgm:prSet presAssocID="{3A963BA5-D406-48AA-884B-6CB64AC34F03}" presName="hierRoot2" presStyleCnt="0">
        <dgm:presLayoutVars>
          <dgm:hierBranch val="init"/>
        </dgm:presLayoutVars>
      </dgm:prSet>
      <dgm:spPr/>
    </dgm:pt>
    <dgm:pt modelId="{B318C675-1573-4096-AE51-6C8AC65F6833}" type="pres">
      <dgm:prSet presAssocID="{3A963BA5-D406-48AA-884B-6CB64AC34F03}" presName="rootComposite" presStyleCnt="0"/>
      <dgm:spPr/>
    </dgm:pt>
    <dgm:pt modelId="{42800EC2-D06F-43A7-AB72-68C40D3BC36B}" type="pres">
      <dgm:prSet presAssocID="{3A963BA5-D406-48AA-884B-6CB64AC34F03}" presName="rootText" presStyleLbl="node3" presStyleIdx="3" presStyleCnt="10">
        <dgm:presLayoutVars>
          <dgm:chPref val="3"/>
        </dgm:presLayoutVars>
      </dgm:prSet>
      <dgm:spPr/>
    </dgm:pt>
    <dgm:pt modelId="{FE5CEC57-0DA3-4993-8FF6-668BF8D649C9}" type="pres">
      <dgm:prSet presAssocID="{3A963BA5-D406-48AA-884B-6CB64AC34F03}" presName="rootConnector" presStyleLbl="node3" presStyleIdx="3" presStyleCnt="10"/>
      <dgm:spPr/>
    </dgm:pt>
    <dgm:pt modelId="{2CDAE6AB-3975-45BB-B59E-866B319FFF49}" type="pres">
      <dgm:prSet presAssocID="{3A963BA5-D406-48AA-884B-6CB64AC34F03}" presName="hierChild4" presStyleCnt="0"/>
      <dgm:spPr/>
    </dgm:pt>
    <dgm:pt modelId="{E95AFB27-AF49-4FED-BF75-EDC1D39F456C}" type="pres">
      <dgm:prSet presAssocID="{3A963BA5-D406-48AA-884B-6CB64AC34F03}" presName="hierChild5" presStyleCnt="0"/>
      <dgm:spPr/>
    </dgm:pt>
    <dgm:pt modelId="{A07F4E12-2004-48F3-A490-32D20F3F9023}" type="pres">
      <dgm:prSet presAssocID="{5B0C4FCD-9C9B-4BC8-836D-20AE2F8692E7}" presName="hierChild5" presStyleCnt="0"/>
      <dgm:spPr/>
    </dgm:pt>
    <dgm:pt modelId="{A2D67624-0E65-4F33-82E4-2255B35614ED}" type="pres">
      <dgm:prSet presAssocID="{A0A0BD15-BD2D-442B-B179-350986B88835}" presName="Name37" presStyleLbl="parChTrans1D2" presStyleIdx="2" presStyleCnt="5"/>
      <dgm:spPr/>
    </dgm:pt>
    <dgm:pt modelId="{7BACB45A-1AAD-4E91-948A-461F037D8D78}" type="pres">
      <dgm:prSet presAssocID="{B71CB283-6EF1-4D4C-BD36-0F718C13C3D7}" presName="hierRoot2" presStyleCnt="0">
        <dgm:presLayoutVars>
          <dgm:hierBranch val="init"/>
        </dgm:presLayoutVars>
      </dgm:prSet>
      <dgm:spPr/>
    </dgm:pt>
    <dgm:pt modelId="{DC2D1AD0-FC38-43F2-B509-1650A74619D7}" type="pres">
      <dgm:prSet presAssocID="{B71CB283-6EF1-4D4C-BD36-0F718C13C3D7}" presName="rootComposite" presStyleCnt="0"/>
      <dgm:spPr/>
    </dgm:pt>
    <dgm:pt modelId="{919348EE-196D-4501-A31C-C81E2991E81D}" type="pres">
      <dgm:prSet presAssocID="{B71CB283-6EF1-4D4C-BD36-0F718C13C3D7}" presName="rootText" presStyleLbl="node2" presStyleIdx="2" presStyleCnt="5">
        <dgm:presLayoutVars>
          <dgm:chPref val="3"/>
        </dgm:presLayoutVars>
      </dgm:prSet>
      <dgm:spPr/>
    </dgm:pt>
    <dgm:pt modelId="{00DC0DAC-DAB4-4D01-BBE4-8B71D1782111}" type="pres">
      <dgm:prSet presAssocID="{B71CB283-6EF1-4D4C-BD36-0F718C13C3D7}" presName="rootConnector" presStyleLbl="node2" presStyleIdx="2" presStyleCnt="5"/>
      <dgm:spPr/>
    </dgm:pt>
    <dgm:pt modelId="{5151DA97-2C63-41E1-A103-E7F910455AD4}" type="pres">
      <dgm:prSet presAssocID="{B71CB283-6EF1-4D4C-BD36-0F718C13C3D7}" presName="hierChild4" presStyleCnt="0"/>
      <dgm:spPr/>
    </dgm:pt>
    <dgm:pt modelId="{45AA643A-1109-4927-83D0-B131E56E8B32}" type="pres">
      <dgm:prSet presAssocID="{226726C7-29A1-4CFB-AA43-6CEBCF13E5C6}" presName="Name37" presStyleLbl="parChTrans1D3" presStyleIdx="4" presStyleCnt="10"/>
      <dgm:spPr/>
    </dgm:pt>
    <dgm:pt modelId="{7DD8A4AB-AB8D-46BD-82FD-9488EA5A7A16}" type="pres">
      <dgm:prSet presAssocID="{65132149-9AD6-49F8-8CBA-F3F54707A595}" presName="hierRoot2" presStyleCnt="0">
        <dgm:presLayoutVars>
          <dgm:hierBranch val="init"/>
        </dgm:presLayoutVars>
      </dgm:prSet>
      <dgm:spPr/>
    </dgm:pt>
    <dgm:pt modelId="{E6F151A5-6588-4E2B-8DED-E28E2DEA2A99}" type="pres">
      <dgm:prSet presAssocID="{65132149-9AD6-49F8-8CBA-F3F54707A595}" presName="rootComposite" presStyleCnt="0"/>
      <dgm:spPr/>
    </dgm:pt>
    <dgm:pt modelId="{F7B2D1EC-C042-44D1-8F70-5937F0E745C6}" type="pres">
      <dgm:prSet presAssocID="{65132149-9AD6-49F8-8CBA-F3F54707A595}" presName="rootText" presStyleLbl="node3" presStyleIdx="4" presStyleCnt="10">
        <dgm:presLayoutVars>
          <dgm:chPref val="3"/>
        </dgm:presLayoutVars>
      </dgm:prSet>
      <dgm:spPr/>
    </dgm:pt>
    <dgm:pt modelId="{5133F00F-9C5B-486F-8DFC-E39D8C103C09}" type="pres">
      <dgm:prSet presAssocID="{65132149-9AD6-49F8-8CBA-F3F54707A595}" presName="rootConnector" presStyleLbl="node3" presStyleIdx="4" presStyleCnt="10"/>
      <dgm:spPr/>
    </dgm:pt>
    <dgm:pt modelId="{EDB5C804-250A-4F6D-B295-5E2764A010D8}" type="pres">
      <dgm:prSet presAssocID="{65132149-9AD6-49F8-8CBA-F3F54707A595}" presName="hierChild4" presStyleCnt="0"/>
      <dgm:spPr/>
    </dgm:pt>
    <dgm:pt modelId="{2C01502B-B872-4642-B548-E9FD922E7E1E}" type="pres">
      <dgm:prSet presAssocID="{65132149-9AD6-49F8-8CBA-F3F54707A595}" presName="hierChild5" presStyleCnt="0"/>
      <dgm:spPr/>
    </dgm:pt>
    <dgm:pt modelId="{47276C67-35F1-4283-BBE5-D7F0EB8C5E87}" type="pres">
      <dgm:prSet presAssocID="{D0C2F34B-76C2-42AD-BA64-619F9BE9CDD7}" presName="Name37" presStyleLbl="parChTrans1D3" presStyleIdx="5" presStyleCnt="10"/>
      <dgm:spPr/>
    </dgm:pt>
    <dgm:pt modelId="{38FEAA8B-E9EC-443E-8172-97B89610C25E}" type="pres">
      <dgm:prSet presAssocID="{6CFE80C5-6F47-44D8-BF3C-A368B4EBCDFE}" presName="hierRoot2" presStyleCnt="0">
        <dgm:presLayoutVars>
          <dgm:hierBranch val="init"/>
        </dgm:presLayoutVars>
      </dgm:prSet>
      <dgm:spPr/>
    </dgm:pt>
    <dgm:pt modelId="{37A4D452-0C4C-4D88-AB0A-B032587E03FD}" type="pres">
      <dgm:prSet presAssocID="{6CFE80C5-6F47-44D8-BF3C-A368B4EBCDFE}" presName="rootComposite" presStyleCnt="0"/>
      <dgm:spPr/>
    </dgm:pt>
    <dgm:pt modelId="{82EA431B-4368-40AF-BF8A-40909E54EF39}" type="pres">
      <dgm:prSet presAssocID="{6CFE80C5-6F47-44D8-BF3C-A368B4EBCDFE}" presName="rootText" presStyleLbl="node3" presStyleIdx="5" presStyleCnt="10">
        <dgm:presLayoutVars>
          <dgm:chPref val="3"/>
        </dgm:presLayoutVars>
      </dgm:prSet>
      <dgm:spPr/>
    </dgm:pt>
    <dgm:pt modelId="{8427E84C-B262-4B90-9173-5F554395C400}" type="pres">
      <dgm:prSet presAssocID="{6CFE80C5-6F47-44D8-BF3C-A368B4EBCDFE}" presName="rootConnector" presStyleLbl="node3" presStyleIdx="5" presStyleCnt="10"/>
      <dgm:spPr/>
    </dgm:pt>
    <dgm:pt modelId="{3935F000-0B9C-4D86-A30A-ADC0A4892E54}" type="pres">
      <dgm:prSet presAssocID="{6CFE80C5-6F47-44D8-BF3C-A368B4EBCDFE}" presName="hierChild4" presStyleCnt="0"/>
      <dgm:spPr/>
    </dgm:pt>
    <dgm:pt modelId="{CAD50156-8685-4FD7-810E-6982698F6777}" type="pres">
      <dgm:prSet presAssocID="{6CFE80C5-6F47-44D8-BF3C-A368B4EBCDFE}" presName="hierChild5" presStyleCnt="0"/>
      <dgm:spPr/>
    </dgm:pt>
    <dgm:pt modelId="{D5882CBF-EA0C-4467-9D4E-39501C4439C8}" type="pres">
      <dgm:prSet presAssocID="{B71CB283-6EF1-4D4C-BD36-0F718C13C3D7}" presName="hierChild5" presStyleCnt="0"/>
      <dgm:spPr/>
    </dgm:pt>
    <dgm:pt modelId="{67860540-1ABD-4864-9FF0-D06DAD003B00}" type="pres">
      <dgm:prSet presAssocID="{E9A5578D-F4B9-41E0-8CDB-C439376E115F}" presName="Name37" presStyleLbl="parChTrans1D2" presStyleIdx="3" presStyleCnt="5"/>
      <dgm:spPr/>
    </dgm:pt>
    <dgm:pt modelId="{D0C6245A-F057-43F7-8471-9C6997A9A430}" type="pres">
      <dgm:prSet presAssocID="{3F1C46E5-072C-4ED2-83FF-8F3B995B5361}" presName="hierRoot2" presStyleCnt="0">
        <dgm:presLayoutVars>
          <dgm:hierBranch val="init"/>
        </dgm:presLayoutVars>
      </dgm:prSet>
      <dgm:spPr/>
    </dgm:pt>
    <dgm:pt modelId="{B88B7186-2F38-495C-91DA-2FE0E9438376}" type="pres">
      <dgm:prSet presAssocID="{3F1C46E5-072C-4ED2-83FF-8F3B995B5361}" presName="rootComposite" presStyleCnt="0"/>
      <dgm:spPr/>
    </dgm:pt>
    <dgm:pt modelId="{25BA9A5E-7BE1-43C3-A2DA-CBFB3081C964}" type="pres">
      <dgm:prSet presAssocID="{3F1C46E5-072C-4ED2-83FF-8F3B995B5361}" presName="rootText" presStyleLbl="node2" presStyleIdx="3" presStyleCnt="5">
        <dgm:presLayoutVars>
          <dgm:chPref val="3"/>
        </dgm:presLayoutVars>
      </dgm:prSet>
      <dgm:spPr/>
    </dgm:pt>
    <dgm:pt modelId="{CFD6619B-E580-44E9-9076-A69D5EF6EF4C}" type="pres">
      <dgm:prSet presAssocID="{3F1C46E5-072C-4ED2-83FF-8F3B995B5361}" presName="rootConnector" presStyleLbl="node2" presStyleIdx="3" presStyleCnt="5"/>
      <dgm:spPr/>
    </dgm:pt>
    <dgm:pt modelId="{007E6A71-42D2-4C1D-B43A-379B50C12EB9}" type="pres">
      <dgm:prSet presAssocID="{3F1C46E5-072C-4ED2-83FF-8F3B995B5361}" presName="hierChild4" presStyleCnt="0"/>
      <dgm:spPr/>
    </dgm:pt>
    <dgm:pt modelId="{1E1B1331-06A6-4EA2-9BCE-294F2D376299}" type="pres">
      <dgm:prSet presAssocID="{5FD6AAAF-6982-460E-A70F-42E2EC882342}" presName="Name37" presStyleLbl="parChTrans1D3" presStyleIdx="6" presStyleCnt="10"/>
      <dgm:spPr/>
    </dgm:pt>
    <dgm:pt modelId="{C5BC22D1-589A-4E61-81CD-F2DF43150813}" type="pres">
      <dgm:prSet presAssocID="{B7321840-CAA8-4925-B9FD-3FEEF95DFB78}" presName="hierRoot2" presStyleCnt="0">
        <dgm:presLayoutVars>
          <dgm:hierBranch val="init"/>
        </dgm:presLayoutVars>
      </dgm:prSet>
      <dgm:spPr/>
    </dgm:pt>
    <dgm:pt modelId="{39BEC966-63AD-401B-9F9F-AE3A3F0A8722}" type="pres">
      <dgm:prSet presAssocID="{B7321840-CAA8-4925-B9FD-3FEEF95DFB78}" presName="rootComposite" presStyleCnt="0"/>
      <dgm:spPr/>
    </dgm:pt>
    <dgm:pt modelId="{86516040-09AD-4D7D-82D8-E860F2FEBA9C}" type="pres">
      <dgm:prSet presAssocID="{B7321840-CAA8-4925-B9FD-3FEEF95DFB78}" presName="rootText" presStyleLbl="node3" presStyleIdx="6" presStyleCnt="10">
        <dgm:presLayoutVars>
          <dgm:chPref val="3"/>
        </dgm:presLayoutVars>
      </dgm:prSet>
      <dgm:spPr/>
    </dgm:pt>
    <dgm:pt modelId="{72BA1869-00F3-441A-BDC2-E6B54038D523}" type="pres">
      <dgm:prSet presAssocID="{B7321840-CAA8-4925-B9FD-3FEEF95DFB78}" presName="rootConnector" presStyleLbl="node3" presStyleIdx="6" presStyleCnt="10"/>
      <dgm:spPr/>
    </dgm:pt>
    <dgm:pt modelId="{5E4F9D44-54E2-4093-A8E6-3AF05366F059}" type="pres">
      <dgm:prSet presAssocID="{B7321840-CAA8-4925-B9FD-3FEEF95DFB78}" presName="hierChild4" presStyleCnt="0"/>
      <dgm:spPr/>
    </dgm:pt>
    <dgm:pt modelId="{B0CCA12D-0D11-4F63-9D0C-8CB227F52146}" type="pres">
      <dgm:prSet presAssocID="{B7321840-CAA8-4925-B9FD-3FEEF95DFB78}" presName="hierChild5" presStyleCnt="0"/>
      <dgm:spPr/>
    </dgm:pt>
    <dgm:pt modelId="{229514C7-7311-4772-A9C6-834ABCB51D3A}" type="pres">
      <dgm:prSet presAssocID="{B9FFD442-3523-4D3C-A42D-0B35C920542D}" presName="Name37" presStyleLbl="parChTrans1D3" presStyleIdx="7" presStyleCnt="10"/>
      <dgm:spPr/>
    </dgm:pt>
    <dgm:pt modelId="{30C51DCB-555C-4494-8ABD-45AF998E582C}" type="pres">
      <dgm:prSet presAssocID="{7020EC40-1B09-47DF-BF4A-0E82E44EEDFC}" presName="hierRoot2" presStyleCnt="0">
        <dgm:presLayoutVars>
          <dgm:hierBranch val="init"/>
        </dgm:presLayoutVars>
      </dgm:prSet>
      <dgm:spPr/>
    </dgm:pt>
    <dgm:pt modelId="{4BED5977-3512-4338-A91E-8AE6B1503983}" type="pres">
      <dgm:prSet presAssocID="{7020EC40-1B09-47DF-BF4A-0E82E44EEDFC}" presName="rootComposite" presStyleCnt="0"/>
      <dgm:spPr/>
    </dgm:pt>
    <dgm:pt modelId="{8A0C1E96-F9C6-47FD-8972-5EC45EE2F2C8}" type="pres">
      <dgm:prSet presAssocID="{7020EC40-1B09-47DF-BF4A-0E82E44EEDFC}" presName="rootText" presStyleLbl="node3" presStyleIdx="7" presStyleCnt="10">
        <dgm:presLayoutVars>
          <dgm:chPref val="3"/>
        </dgm:presLayoutVars>
      </dgm:prSet>
      <dgm:spPr/>
    </dgm:pt>
    <dgm:pt modelId="{CD1FF6A3-9BAC-4286-826D-214611FB9B7C}" type="pres">
      <dgm:prSet presAssocID="{7020EC40-1B09-47DF-BF4A-0E82E44EEDFC}" presName="rootConnector" presStyleLbl="node3" presStyleIdx="7" presStyleCnt="10"/>
      <dgm:spPr/>
    </dgm:pt>
    <dgm:pt modelId="{FE7CBADB-A2D5-409A-B2B9-F12E5BC47E7B}" type="pres">
      <dgm:prSet presAssocID="{7020EC40-1B09-47DF-BF4A-0E82E44EEDFC}" presName="hierChild4" presStyleCnt="0"/>
      <dgm:spPr/>
    </dgm:pt>
    <dgm:pt modelId="{31F71CA8-8E1C-45DA-A5DB-7F44D4CC3F4D}" type="pres">
      <dgm:prSet presAssocID="{7020EC40-1B09-47DF-BF4A-0E82E44EEDFC}" presName="hierChild5" presStyleCnt="0"/>
      <dgm:spPr/>
    </dgm:pt>
    <dgm:pt modelId="{F7C78006-E885-4B1E-8FC3-296F4FA174B7}" type="pres">
      <dgm:prSet presAssocID="{3F1C46E5-072C-4ED2-83FF-8F3B995B5361}" presName="hierChild5" presStyleCnt="0"/>
      <dgm:spPr/>
    </dgm:pt>
    <dgm:pt modelId="{2133847B-4C8C-48BD-8EC3-8179CBFCD0E8}" type="pres">
      <dgm:prSet presAssocID="{6579844A-8E54-491E-B72E-82255BDB4F9A}" presName="Name37" presStyleLbl="parChTrans1D2" presStyleIdx="4" presStyleCnt="5"/>
      <dgm:spPr/>
    </dgm:pt>
    <dgm:pt modelId="{55E5364E-CE90-4673-970D-F5E1E8A45920}" type="pres">
      <dgm:prSet presAssocID="{4776A69F-2469-4904-8B50-E79BDF2D8A5C}" presName="hierRoot2" presStyleCnt="0">
        <dgm:presLayoutVars>
          <dgm:hierBranch val="init"/>
        </dgm:presLayoutVars>
      </dgm:prSet>
      <dgm:spPr/>
    </dgm:pt>
    <dgm:pt modelId="{1D3705C1-FF9F-4BBA-BE13-68FC3F64F8C8}" type="pres">
      <dgm:prSet presAssocID="{4776A69F-2469-4904-8B50-E79BDF2D8A5C}" presName="rootComposite" presStyleCnt="0"/>
      <dgm:spPr/>
    </dgm:pt>
    <dgm:pt modelId="{A5C8E52E-7D6C-4B61-89F1-3FE701392947}" type="pres">
      <dgm:prSet presAssocID="{4776A69F-2469-4904-8B50-E79BDF2D8A5C}" presName="rootText" presStyleLbl="node2" presStyleIdx="4" presStyleCnt="5">
        <dgm:presLayoutVars>
          <dgm:chPref val="3"/>
        </dgm:presLayoutVars>
      </dgm:prSet>
      <dgm:spPr/>
    </dgm:pt>
    <dgm:pt modelId="{8D822504-76B5-4E7F-8AEF-92B9CFDB5654}" type="pres">
      <dgm:prSet presAssocID="{4776A69F-2469-4904-8B50-E79BDF2D8A5C}" presName="rootConnector" presStyleLbl="node2" presStyleIdx="4" presStyleCnt="5"/>
      <dgm:spPr/>
    </dgm:pt>
    <dgm:pt modelId="{8446E738-D421-4ECC-BD13-26B6FCEB9738}" type="pres">
      <dgm:prSet presAssocID="{4776A69F-2469-4904-8B50-E79BDF2D8A5C}" presName="hierChild4" presStyleCnt="0"/>
      <dgm:spPr/>
    </dgm:pt>
    <dgm:pt modelId="{D32934C3-0635-4FFB-802E-F3F5AF0A186E}" type="pres">
      <dgm:prSet presAssocID="{38CB9EC9-F55F-44CA-91D8-7C8C8E7D9431}" presName="Name37" presStyleLbl="parChTrans1D3" presStyleIdx="8" presStyleCnt="10"/>
      <dgm:spPr/>
    </dgm:pt>
    <dgm:pt modelId="{4666AEE1-12C8-4D3F-84F6-07BEC9E22C91}" type="pres">
      <dgm:prSet presAssocID="{794D2060-5AC7-43D3-9318-B97B8CF0F427}" presName="hierRoot2" presStyleCnt="0">
        <dgm:presLayoutVars>
          <dgm:hierBranch val="init"/>
        </dgm:presLayoutVars>
      </dgm:prSet>
      <dgm:spPr/>
    </dgm:pt>
    <dgm:pt modelId="{4E96B2A0-798E-4C20-AA9B-9230668049AF}" type="pres">
      <dgm:prSet presAssocID="{794D2060-5AC7-43D3-9318-B97B8CF0F427}" presName="rootComposite" presStyleCnt="0"/>
      <dgm:spPr/>
    </dgm:pt>
    <dgm:pt modelId="{2D5CF70F-AB9D-49FE-B88E-AA148431A297}" type="pres">
      <dgm:prSet presAssocID="{794D2060-5AC7-43D3-9318-B97B8CF0F427}" presName="rootText" presStyleLbl="node3" presStyleIdx="8" presStyleCnt="10">
        <dgm:presLayoutVars>
          <dgm:chPref val="3"/>
        </dgm:presLayoutVars>
      </dgm:prSet>
      <dgm:spPr/>
    </dgm:pt>
    <dgm:pt modelId="{4DCC0217-BFD2-4241-A647-5BC214769070}" type="pres">
      <dgm:prSet presAssocID="{794D2060-5AC7-43D3-9318-B97B8CF0F427}" presName="rootConnector" presStyleLbl="node3" presStyleIdx="8" presStyleCnt="10"/>
      <dgm:spPr/>
    </dgm:pt>
    <dgm:pt modelId="{9EC44240-F936-4110-B7CC-5EAF052682F4}" type="pres">
      <dgm:prSet presAssocID="{794D2060-5AC7-43D3-9318-B97B8CF0F427}" presName="hierChild4" presStyleCnt="0"/>
      <dgm:spPr/>
    </dgm:pt>
    <dgm:pt modelId="{FD7F7141-EC66-41D1-AA92-9CA335528957}" type="pres">
      <dgm:prSet presAssocID="{794D2060-5AC7-43D3-9318-B97B8CF0F427}" presName="hierChild5" presStyleCnt="0"/>
      <dgm:spPr/>
    </dgm:pt>
    <dgm:pt modelId="{0F7CC0CF-9BF7-490B-AB74-DAED43C8CFFB}" type="pres">
      <dgm:prSet presAssocID="{4308787A-C9FC-480C-87C8-C8AF5C036D86}" presName="Name37" presStyleLbl="parChTrans1D3" presStyleIdx="9" presStyleCnt="10"/>
      <dgm:spPr/>
    </dgm:pt>
    <dgm:pt modelId="{F45D7FA6-ABEA-4B34-A499-ACB598E70A0C}" type="pres">
      <dgm:prSet presAssocID="{B656D56F-1873-48B0-A333-6922AA59F4C3}" presName="hierRoot2" presStyleCnt="0">
        <dgm:presLayoutVars>
          <dgm:hierBranch val="init"/>
        </dgm:presLayoutVars>
      </dgm:prSet>
      <dgm:spPr/>
    </dgm:pt>
    <dgm:pt modelId="{7FBDA0ED-59DB-4DDF-BAE6-9AFF6A7D448D}" type="pres">
      <dgm:prSet presAssocID="{B656D56F-1873-48B0-A333-6922AA59F4C3}" presName="rootComposite" presStyleCnt="0"/>
      <dgm:spPr/>
    </dgm:pt>
    <dgm:pt modelId="{BE0796C9-714D-466D-A985-10FF8007537E}" type="pres">
      <dgm:prSet presAssocID="{B656D56F-1873-48B0-A333-6922AA59F4C3}" presName="rootText" presStyleLbl="node3" presStyleIdx="9" presStyleCnt="10">
        <dgm:presLayoutVars>
          <dgm:chPref val="3"/>
        </dgm:presLayoutVars>
      </dgm:prSet>
      <dgm:spPr/>
    </dgm:pt>
    <dgm:pt modelId="{34DBDAFF-0C9D-447D-8750-78B1D64BBFA7}" type="pres">
      <dgm:prSet presAssocID="{B656D56F-1873-48B0-A333-6922AA59F4C3}" presName="rootConnector" presStyleLbl="node3" presStyleIdx="9" presStyleCnt="10"/>
      <dgm:spPr/>
    </dgm:pt>
    <dgm:pt modelId="{33FDBD5C-04EC-47E6-98E6-F594648D1119}" type="pres">
      <dgm:prSet presAssocID="{B656D56F-1873-48B0-A333-6922AA59F4C3}" presName="hierChild4" presStyleCnt="0"/>
      <dgm:spPr/>
    </dgm:pt>
    <dgm:pt modelId="{0CAD0671-82A3-41C1-B2D8-595261801635}" type="pres">
      <dgm:prSet presAssocID="{B656D56F-1873-48B0-A333-6922AA59F4C3}" presName="hierChild5" presStyleCnt="0"/>
      <dgm:spPr/>
    </dgm:pt>
    <dgm:pt modelId="{3A95EA5B-FEA3-4A31-8587-2C3767421F53}" type="pres">
      <dgm:prSet presAssocID="{4776A69F-2469-4904-8B50-E79BDF2D8A5C}" presName="hierChild5" presStyleCnt="0"/>
      <dgm:spPr/>
    </dgm:pt>
    <dgm:pt modelId="{F34FF5CA-D057-4575-83B1-5109F6525592}" type="pres">
      <dgm:prSet presAssocID="{E023812F-11F9-4147-A72C-BEAA3977B04B}" presName="hierChild3" presStyleCnt="0"/>
      <dgm:spPr/>
    </dgm:pt>
  </dgm:ptLst>
  <dgm:cxnLst>
    <dgm:cxn modelId="{A51D1F0E-4F73-48AA-B160-30F20DB546F2}" type="presOf" srcId="{E9A5578D-F4B9-41E0-8CDB-C439376E115F}" destId="{67860540-1ABD-4864-9FF0-D06DAD003B00}" srcOrd="0" destOrd="0" presId="urn:microsoft.com/office/officeart/2005/8/layout/orgChart1"/>
    <dgm:cxn modelId="{494A5813-03BD-40A9-8579-C18F49747EBE}" srcId="{4776A69F-2469-4904-8B50-E79BDF2D8A5C}" destId="{B656D56F-1873-48B0-A333-6922AA59F4C3}" srcOrd="1" destOrd="0" parTransId="{4308787A-C9FC-480C-87C8-C8AF5C036D86}" sibTransId="{0F48ABC7-F424-4703-B71F-AC0AF33E4085}"/>
    <dgm:cxn modelId="{F210A715-DFF0-4CB3-837D-4888ADCE4A69}" type="presOf" srcId="{ADF2B2CD-F4B2-40EB-9BD6-B519F2983392}" destId="{32BDB86D-B09D-4FDA-A406-EAD64EC66E1A}" srcOrd="0" destOrd="0" presId="urn:microsoft.com/office/officeart/2005/8/layout/orgChart1"/>
    <dgm:cxn modelId="{745AB818-A903-4B3E-BD54-F4F9944CA61C}" type="presOf" srcId="{27BDC8E6-B92D-404D-AE15-0DDF552D5E37}" destId="{2F2B34E4-6263-425B-9B5C-05CAD838AF45}" srcOrd="0" destOrd="0" presId="urn:microsoft.com/office/officeart/2005/8/layout/orgChart1"/>
    <dgm:cxn modelId="{3C7CFA1B-CC53-4261-A6E2-900A20FAC934}" srcId="{5B0C4FCD-9C9B-4BC8-836D-20AE2F8692E7}" destId="{3A963BA5-D406-48AA-884B-6CB64AC34F03}" srcOrd="1" destOrd="0" parTransId="{6D0EA097-9743-4183-8AE6-9E5B7141BEED}" sibTransId="{52A49390-6946-4133-9167-2879317983CB}"/>
    <dgm:cxn modelId="{F4100924-45A4-478B-AC5D-B85B880A50F7}" type="presOf" srcId="{6CFE80C5-6F47-44D8-BF3C-A368B4EBCDFE}" destId="{8427E84C-B262-4B90-9173-5F554395C400}" srcOrd="1" destOrd="0" presId="urn:microsoft.com/office/officeart/2005/8/layout/orgChart1"/>
    <dgm:cxn modelId="{8CAD5F25-9B10-43A5-9A84-31D9E4E47973}" type="presOf" srcId="{3A963BA5-D406-48AA-884B-6CB64AC34F03}" destId="{FE5CEC57-0DA3-4993-8FF6-668BF8D649C9}" srcOrd="1" destOrd="0" presId="urn:microsoft.com/office/officeart/2005/8/layout/orgChart1"/>
    <dgm:cxn modelId="{1E886229-7E62-4891-8D08-B3590FFB1CD8}" type="presOf" srcId="{6CFE80C5-6F47-44D8-BF3C-A368B4EBCDFE}" destId="{82EA431B-4368-40AF-BF8A-40909E54EF39}" srcOrd="0" destOrd="0" presId="urn:microsoft.com/office/officeart/2005/8/layout/orgChart1"/>
    <dgm:cxn modelId="{5DC93230-465B-4AE0-AE70-8D327FBEEF91}" type="presOf" srcId="{33DA7D48-1EE2-471C-A473-8E310DFC0704}" destId="{1C2F264B-D6C5-48B5-9733-C6ADC04E1847}" srcOrd="0" destOrd="0" presId="urn:microsoft.com/office/officeart/2005/8/layout/orgChart1"/>
    <dgm:cxn modelId="{AAB62835-896B-4550-884F-28BC475DE5F0}" srcId="{3F1C46E5-072C-4ED2-83FF-8F3B995B5361}" destId="{7020EC40-1B09-47DF-BF4A-0E82E44EEDFC}" srcOrd="1" destOrd="0" parTransId="{B9FFD442-3523-4D3C-A42D-0B35C920542D}" sibTransId="{E2C29142-23E3-4E47-883D-0F4EC0B26B55}"/>
    <dgm:cxn modelId="{7CF49335-F4AD-404A-8715-F18FC28FD697}" type="presOf" srcId="{65132149-9AD6-49F8-8CBA-F3F54707A595}" destId="{F7B2D1EC-C042-44D1-8F70-5937F0E745C6}" srcOrd="0" destOrd="0" presId="urn:microsoft.com/office/officeart/2005/8/layout/orgChart1"/>
    <dgm:cxn modelId="{623D1C3B-2B40-4942-8DEC-35494FCD1918}" srcId="{5B0C4FCD-9C9B-4BC8-836D-20AE2F8692E7}" destId="{AE19FDD6-FD85-4085-B0B4-9C167B0869E9}" srcOrd="0" destOrd="0" parTransId="{33DA7D48-1EE2-471C-A473-8E310DFC0704}" sibTransId="{CD81069E-F870-4715-B5C3-9DB961CB7EB5}"/>
    <dgm:cxn modelId="{6C7A3C3C-DC3B-4FB9-B062-BDE9821EFD90}" type="presOf" srcId="{4308787A-C9FC-480C-87C8-C8AF5C036D86}" destId="{0F7CC0CF-9BF7-490B-AB74-DAED43C8CFFB}" srcOrd="0" destOrd="0" presId="urn:microsoft.com/office/officeart/2005/8/layout/orgChart1"/>
    <dgm:cxn modelId="{80F9DE5B-B948-44FB-B5FE-5BFD1D62A42F}" type="presOf" srcId="{65132149-9AD6-49F8-8CBA-F3F54707A595}" destId="{5133F00F-9C5B-486F-8DFC-E39D8C103C09}" srcOrd="1" destOrd="0" presId="urn:microsoft.com/office/officeart/2005/8/layout/orgChart1"/>
    <dgm:cxn modelId="{4188105C-9315-4DE5-96A3-95836BB29730}" type="presOf" srcId="{794D2060-5AC7-43D3-9318-B97B8CF0F427}" destId="{2D5CF70F-AB9D-49FE-B88E-AA148431A297}" srcOrd="0" destOrd="0" presId="urn:microsoft.com/office/officeart/2005/8/layout/orgChart1"/>
    <dgm:cxn modelId="{535F235C-3886-46C7-BA90-BC8E70F4CB9C}" srcId="{B71CB283-6EF1-4D4C-BD36-0F718C13C3D7}" destId="{6CFE80C5-6F47-44D8-BF3C-A368B4EBCDFE}" srcOrd="1" destOrd="0" parTransId="{D0C2F34B-76C2-42AD-BA64-619F9BE9CDD7}" sibTransId="{3AA2F515-E963-4A9F-8D1D-11972787A72E}"/>
    <dgm:cxn modelId="{DDC2D15D-B44B-4BFA-9F00-8BF6DC78A33A}" type="presOf" srcId="{9A928B9B-75EA-46A9-BA5F-34633853C08E}" destId="{434E0DE5-1F65-47EA-8834-203E7E4F4BDA}" srcOrd="0" destOrd="0" presId="urn:microsoft.com/office/officeart/2005/8/layout/orgChart1"/>
    <dgm:cxn modelId="{8393705E-1512-4DC6-8ECD-B42C93C46922}" type="presOf" srcId="{7E21963D-27F2-4CAF-8CC4-7C0046110120}" destId="{8C621268-0A14-4D54-8017-200FC766C200}" srcOrd="0" destOrd="0" presId="urn:microsoft.com/office/officeart/2005/8/layout/orgChart1"/>
    <dgm:cxn modelId="{CC17F442-9FED-4161-88B9-5C0BDA411C23}" type="presOf" srcId="{794D2060-5AC7-43D3-9318-B97B8CF0F427}" destId="{4DCC0217-BFD2-4241-A647-5BC214769070}" srcOrd="1" destOrd="0" presId="urn:microsoft.com/office/officeart/2005/8/layout/orgChart1"/>
    <dgm:cxn modelId="{CC7E6065-E1F5-4E3E-A919-6EAB51991A4D}" srcId="{27BDC8E6-B92D-404D-AE15-0DDF552D5E37}" destId="{ADF2B2CD-F4B2-40EB-9BD6-B519F2983392}" srcOrd="0" destOrd="0" parTransId="{300D3253-2BD7-4FAD-92E7-50553501C7BA}" sibTransId="{8E56A6C7-816A-4E2E-A35D-7F887B05040C}"/>
    <dgm:cxn modelId="{A50B0268-13C4-449D-A292-62F0B7C726FF}" type="presOf" srcId="{A0A0BD15-BD2D-442B-B179-350986B88835}" destId="{A2D67624-0E65-4F33-82E4-2255B35614ED}" srcOrd="0" destOrd="0" presId="urn:microsoft.com/office/officeart/2005/8/layout/orgChart1"/>
    <dgm:cxn modelId="{B7D8DF48-20B4-41AA-8B14-4DC5B5FFA88F}" type="presOf" srcId="{E10C8E96-57B1-4DA3-9E1A-2C59834358CF}" destId="{8402DA28-A6EA-477C-8CC9-9DF8EB3AE230}" srcOrd="0" destOrd="0" presId="urn:microsoft.com/office/officeart/2005/8/layout/orgChart1"/>
    <dgm:cxn modelId="{EC13926A-629C-4681-B130-64F91041F035}" srcId="{E023812F-11F9-4147-A72C-BEAA3977B04B}" destId="{3F1C46E5-072C-4ED2-83FF-8F3B995B5361}" srcOrd="3" destOrd="0" parTransId="{E9A5578D-F4B9-41E0-8CDB-C439376E115F}" sibTransId="{6B485684-5442-49AD-9980-A7FCBD629AF2}"/>
    <dgm:cxn modelId="{9E67A94E-16B5-4504-81FF-C69775B354FB}" type="presOf" srcId="{226726C7-29A1-4CFB-AA43-6CEBCF13E5C6}" destId="{45AA643A-1109-4927-83D0-B131E56E8B32}" srcOrd="0" destOrd="0" presId="urn:microsoft.com/office/officeart/2005/8/layout/orgChart1"/>
    <dgm:cxn modelId="{51BBB64E-C21F-4C51-8D7E-556217623882}" type="presOf" srcId="{300D3253-2BD7-4FAD-92E7-50553501C7BA}" destId="{FC136250-7614-4D92-9470-34F53C04420E}" srcOrd="0" destOrd="0" presId="urn:microsoft.com/office/officeart/2005/8/layout/orgChart1"/>
    <dgm:cxn modelId="{8CB8906F-0570-44F5-A6E7-6A1FF03B5BCA}" type="presOf" srcId="{38CB9EC9-F55F-44CA-91D8-7C8C8E7D9431}" destId="{D32934C3-0635-4FFB-802E-F3F5AF0A186E}" srcOrd="0" destOrd="0" presId="urn:microsoft.com/office/officeart/2005/8/layout/orgChart1"/>
    <dgm:cxn modelId="{ECEFB870-36E4-4AF3-961B-A2A30ECFC7B0}" srcId="{E023812F-11F9-4147-A72C-BEAA3977B04B}" destId="{B71CB283-6EF1-4D4C-BD36-0F718C13C3D7}" srcOrd="2" destOrd="0" parTransId="{A0A0BD15-BD2D-442B-B179-350986B88835}" sibTransId="{A1F1FDFF-070F-4C40-9484-FF8B1DC378FB}"/>
    <dgm:cxn modelId="{32BB6571-77FA-412D-A78D-6D3A62D6E765}" type="presOf" srcId="{B71CB283-6EF1-4D4C-BD36-0F718C13C3D7}" destId="{919348EE-196D-4501-A31C-C81E2991E81D}" srcOrd="0" destOrd="0" presId="urn:microsoft.com/office/officeart/2005/8/layout/orgChart1"/>
    <dgm:cxn modelId="{8B900452-7CE3-4EF9-AD59-3CB11518B080}" type="presOf" srcId="{E023812F-11F9-4147-A72C-BEAA3977B04B}" destId="{6DC8B654-C24F-4145-AF21-919F6D1A9757}" srcOrd="1" destOrd="0" presId="urn:microsoft.com/office/officeart/2005/8/layout/orgChart1"/>
    <dgm:cxn modelId="{5438C673-AAF2-4ABB-894E-0472A560CE79}" type="presOf" srcId="{4776A69F-2469-4904-8B50-E79BDF2D8A5C}" destId="{8D822504-76B5-4E7F-8AEF-92B9CFDB5654}" srcOrd="1" destOrd="0" presId="urn:microsoft.com/office/officeart/2005/8/layout/orgChart1"/>
    <dgm:cxn modelId="{E9910E74-0AD6-4370-9684-AC91BAA445A3}" type="presOf" srcId="{6579844A-8E54-491E-B72E-82255BDB4F9A}" destId="{2133847B-4C8C-48BD-8EC3-8179CBFCD0E8}" srcOrd="0" destOrd="0" presId="urn:microsoft.com/office/officeart/2005/8/layout/orgChart1"/>
    <dgm:cxn modelId="{9898A056-8EA0-428A-91C8-6C69D20ACF85}" type="presOf" srcId="{5B0C4FCD-9C9B-4BC8-836D-20AE2F8692E7}" destId="{F7711AC8-6083-409D-9C4B-403C96C31338}" srcOrd="0" destOrd="0" presId="urn:microsoft.com/office/officeart/2005/8/layout/orgChart1"/>
    <dgm:cxn modelId="{21B50077-F470-47F0-8593-3775183E3CE3}" srcId="{B71CB283-6EF1-4D4C-BD36-0F718C13C3D7}" destId="{65132149-9AD6-49F8-8CBA-F3F54707A595}" srcOrd="0" destOrd="0" parTransId="{226726C7-29A1-4CFB-AA43-6CEBCF13E5C6}" sibTransId="{71009320-FB3C-4367-B04D-FAA0B2A9BC5F}"/>
    <dgm:cxn modelId="{CFEF2982-B8C1-4657-ADCB-391490C7B4F5}" type="presOf" srcId="{B18C0309-C743-4AE8-BC89-0B4B8A85701D}" destId="{8E6E4B76-387C-4AE0-9141-926D5F78824A}" srcOrd="0" destOrd="0" presId="urn:microsoft.com/office/officeart/2005/8/layout/orgChart1"/>
    <dgm:cxn modelId="{F94BEC86-0B98-47A9-BC00-333EB244CE8E}" srcId="{4776A69F-2469-4904-8B50-E79BDF2D8A5C}" destId="{794D2060-5AC7-43D3-9318-B97B8CF0F427}" srcOrd="0" destOrd="0" parTransId="{38CB9EC9-F55F-44CA-91D8-7C8C8E7D9431}" sibTransId="{3DDE4E2F-2EE8-4565-8134-B01DF3335BD7}"/>
    <dgm:cxn modelId="{5E304187-DDDE-40E4-ADEB-2C33FFBBD63D}" type="presOf" srcId="{3A963BA5-D406-48AA-884B-6CB64AC34F03}" destId="{42800EC2-D06F-43A7-AB72-68C40D3BC36B}" srcOrd="0" destOrd="0" presId="urn:microsoft.com/office/officeart/2005/8/layout/orgChart1"/>
    <dgm:cxn modelId="{B4B20589-4020-40A5-9784-5FD2402E113A}" type="presOf" srcId="{5FD6AAAF-6982-460E-A70F-42E2EC882342}" destId="{1E1B1331-06A6-4EA2-9BCE-294F2D376299}" srcOrd="0" destOrd="0" presId="urn:microsoft.com/office/officeart/2005/8/layout/orgChart1"/>
    <dgm:cxn modelId="{45047889-F581-46E0-833C-EA72831AA913}" type="presOf" srcId="{27BDC8E6-B92D-404D-AE15-0DDF552D5E37}" destId="{E3B81419-B6D9-4174-81ED-2C4E3EB58255}" srcOrd="1" destOrd="0" presId="urn:microsoft.com/office/officeart/2005/8/layout/orgChart1"/>
    <dgm:cxn modelId="{0F74CF8E-9E50-4FED-A822-F12F9CB30C11}" srcId="{9A928B9B-75EA-46A9-BA5F-34633853C08E}" destId="{E023812F-11F9-4147-A72C-BEAA3977B04B}" srcOrd="0" destOrd="0" parTransId="{363A8504-4F7E-4AE7-B9AB-BCC04F0E0656}" sibTransId="{6A268858-3D81-41DA-A178-0A2921960A2A}"/>
    <dgm:cxn modelId="{FE2BB28F-50AD-4D68-B65F-CB5FDB9002A8}" type="presOf" srcId="{AE19FDD6-FD85-4085-B0B4-9C167B0869E9}" destId="{F008788D-CE0B-418C-94F5-AB39AA8A5513}" srcOrd="0" destOrd="0" presId="urn:microsoft.com/office/officeart/2005/8/layout/orgChart1"/>
    <dgm:cxn modelId="{8F7F6796-7A61-4EE1-B0A6-127D5D9FD834}" type="presOf" srcId="{B7321840-CAA8-4925-B9FD-3FEEF95DFB78}" destId="{72BA1869-00F3-441A-BDC2-E6B54038D523}" srcOrd="1" destOrd="0" presId="urn:microsoft.com/office/officeart/2005/8/layout/orgChart1"/>
    <dgm:cxn modelId="{2365409E-C907-4570-A468-B5D176440086}" type="presOf" srcId="{ADF2B2CD-F4B2-40EB-9BD6-B519F2983392}" destId="{0DA33E12-FA45-4DC7-B876-BA5BDE9E70FB}" srcOrd="1" destOrd="0" presId="urn:microsoft.com/office/officeart/2005/8/layout/orgChart1"/>
    <dgm:cxn modelId="{99E11E9F-9ADC-47F2-A9D0-1302FF048466}" type="presOf" srcId="{6D0EA097-9743-4183-8AE6-9E5B7141BEED}" destId="{6713FA79-4A66-4F48-BE15-90E1DD7093A5}" srcOrd="0" destOrd="0" presId="urn:microsoft.com/office/officeart/2005/8/layout/orgChart1"/>
    <dgm:cxn modelId="{547A0EA3-3D59-4DB7-A548-8E0A5BDEAC17}" type="presOf" srcId="{7020EC40-1B09-47DF-BF4A-0E82E44EEDFC}" destId="{8A0C1E96-F9C6-47FD-8972-5EC45EE2F2C8}" srcOrd="0" destOrd="0" presId="urn:microsoft.com/office/officeart/2005/8/layout/orgChart1"/>
    <dgm:cxn modelId="{6E9F40AB-8540-45F3-B866-0B388CE0EF7B}" type="presOf" srcId="{B71CB283-6EF1-4D4C-BD36-0F718C13C3D7}" destId="{00DC0DAC-DAB4-4D01-BBE4-8B71D1782111}" srcOrd="1" destOrd="0" presId="urn:microsoft.com/office/officeart/2005/8/layout/orgChart1"/>
    <dgm:cxn modelId="{5BFEF0B5-8927-44C8-8C66-C21698E1251B}" type="presOf" srcId="{7E21963D-27F2-4CAF-8CC4-7C0046110120}" destId="{8BC830E5-5096-471D-ADFA-97E22568BE51}" srcOrd="1" destOrd="0" presId="urn:microsoft.com/office/officeart/2005/8/layout/orgChart1"/>
    <dgm:cxn modelId="{D11CD6BE-CB4C-4517-B277-2775A461CD08}" type="presOf" srcId="{7020EC40-1B09-47DF-BF4A-0E82E44EEDFC}" destId="{CD1FF6A3-9BAC-4286-826D-214611FB9B7C}" srcOrd="1" destOrd="0" presId="urn:microsoft.com/office/officeart/2005/8/layout/orgChart1"/>
    <dgm:cxn modelId="{FACC78C1-8184-4D07-A6FA-012C4BAC5841}" type="presOf" srcId="{D0C2F34B-76C2-42AD-BA64-619F9BE9CDD7}" destId="{47276C67-35F1-4283-BBE5-D7F0EB8C5E87}" srcOrd="0" destOrd="0" presId="urn:microsoft.com/office/officeart/2005/8/layout/orgChart1"/>
    <dgm:cxn modelId="{13F6A8CF-FF05-4CFB-9B58-C3A597B1CA40}" srcId="{3F1C46E5-072C-4ED2-83FF-8F3B995B5361}" destId="{B7321840-CAA8-4925-B9FD-3FEEF95DFB78}" srcOrd="0" destOrd="0" parTransId="{5FD6AAAF-6982-460E-A70F-42E2EC882342}" sibTransId="{85DB513C-6BEC-4DEB-A91C-1433C74E71BE}"/>
    <dgm:cxn modelId="{B44FB4D0-C057-478B-B32A-BFFE34B702BB}" type="presOf" srcId="{5B0C4FCD-9C9B-4BC8-836D-20AE2F8692E7}" destId="{21890458-B503-494C-A7E0-29441BF6E05F}" srcOrd="1" destOrd="0" presId="urn:microsoft.com/office/officeart/2005/8/layout/orgChart1"/>
    <dgm:cxn modelId="{C5243DD1-D58E-4D1F-97BD-787016CB2B95}" type="presOf" srcId="{E1410F85-1F99-4BF7-8D8C-9A439592134B}" destId="{D7B7F172-3B5E-47BE-BDA2-48DA45EF0180}" srcOrd="0" destOrd="0" presId="urn:microsoft.com/office/officeart/2005/8/layout/orgChart1"/>
    <dgm:cxn modelId="{ED8EFAD4-EFF2-4C1B-9ECC-148A70E20454}" type="presOf" srcId="{B9FFD442-3523-4D3C-A42D-0B35C920542D}" destId="{229514C7-7311-4772-A9C6-834ABCB51D3A}" srcOrd="0" destOrd="0" presId="urn:microsoft.com/office/officeart/2005/8/layout/orgChart1"/>
    <dgm:cxn modelId="{7D6F74D5-E048-4541-AF1A-D769FC896821}" type="presOf" srcId="{E023812F-11F9-4147-A72C-BEAA3977B04B}" destId="{46A932E2-F545-4C34-9CDF-99AE6D721911}" srcOrd="0" destOrd="0" presId="urn:microsoft.com/office/officeart/2005/8/layout/orgChart1"/>
    <dgm:cxn modelId="{CE3E16DB-564F-4445-8B8C-9FDC60EE80DE}" srcId="{E023812F-11F9-4147-A72C-BEAA3977B04B}" destId="{5B0C4FCD-9C9B-4BC8-836D-20AE2F8692E7}" srcOrd="1" destOrd="0" parTransId="{B18C0309-C743-4AE8-BC89-0B4B8A85701D}" sibTransId="{D313B4C1-57CA-4746-88FB-ABFDE662D4BB}"/>
    <dgm:cxn modelId="{4B997CE1-5758-4A41-8761-B607D7828B8C}" srcId="{E023812F-11F9-4147-A72C-BEAA3977B04B}" destId="{27BDC8E6-B92D-404D-AE15-0DDF552D5E37}" srcOrd="0" destOrd="0" parTransId="{E10C8E96-57B1-4DA3-9E1A-2C59834358CF}" sibTransId="{12E3B625-1C41-4026-BAF4-DBE430C516F0}"/>
    <dgm:cxn modelId="{B1601EE5-B456-4B8C-89DC-9A2991827AB5}" type="presOf" srcId="{AE19FDD6-FD85-4085-B0B4-9C167B0869E9}" destId="{50171625-1797-451E-B47F-76ED42A8FA4A}" srcOrd="1" destOrd="0" presId="urn:microsoft.com/office/officeart/2005/8/layout/orgChart1"/>
    <dgm:cxn modelId="{441570E7-5B42-4620-B6FB-13F92EBD1A30}" type="presOf" srcId="{3F1C46E5-072C-4ED2-83FF-8F3B995B5361}" destId="{25BA9A5E-7BE1-43C3-A2DA-CBFB3081C964}" srcOrd="0" destOrd="0" presId="urn:microsoft.com/office/officeart/2005/8/layout/orgChart1"/>
    <dgm:cxn modelId="{E7B803E9-C124-41EA-9407-32EA0C718004}" type="presOf" srcId="{4776A69F-2469-4904-8B50-E79BDF2D8A5C}" destId="{A5C8E52E-7D6C-4B61-89F1-3FE701392947}" srcOrd="0" destOrd="0" presId="urn:microsoft.com/office/officeart/2005/8/layout/orgChart1"/>
    <dgm:cxn modelId="{5A5F83E9-90B4-4F59-8110-32F2BDF406F4}" type="presOf" srcId="{B656D56F-1873-48B0-A333-6922AA59F4C3}" destId="{34DBDAFF-0C9D-447D-8750-78B1D64BBFA7}" srcOrd="1" destOrd="0" presId="urn:microsoft.com/office/officeart/2005/8/layout/orgChart1"/>
    <dgm:cxn modelId="{939F59ED-3007-4E01-99A9-E132442E4101}" srcId="{27BDC8E6-B92D-404D-AE15-0DDF552D5E37}" destId="{7E21963D-27F2-4CAF-8CC4-7C0046110120}" srcOrd="1" destOrd="0" parTransId="{E1410F85-1F99-4BF7-8D8C-9A439592134B}" sibTransId="{0E33C8D1-222F-4ACA-A437-0CFF36FB5EE4}"/>
    <dgm:cxn modelId="{77EFB4F8-228D-440D-BC6E-721C80F7E1A5}" srcId="{E023812F-11F9-4147-A72C-BEAA3977B04B}" destId="{4776A69F-2469-4904-8B50-E79BDF2D8A5C}" srcOrd="4" destOrd="0" parTransId="{6579844A-8E54-491E-B72E-82255BDB4F9A}" sibTransId="{FD5B976D-F028-4794-A010-82274742F9F1}"/>
    <dgm:cxn modelId="{27601DFD-4F71-4F90-8114-D3077FD9DFE5}" type="presOf" srcId="{3F1C46E5-072C-4ED2-83FF-8F3B995B5361}" destId="{CFD6619B-E580-44E9-9076-A69D5EF6EF4C}" srcOrd="1" destOrd="0" presId="urn:microsoft.com/office/officeart/2005/8/layout/orgChart1"/>
    <dgm:cxn modelId="{A3587AFE-A189-4B2B-8545-1B4F2C9EDD22}" type="presOf" srcId="{B656D56F-1873-48B0-A333-6922AA59F4C3}" destId="{BE0796C9-714D-466D-A985-10FF8007537E}" srcOrd="0" destOrd="0" presId="urn:microsoft.com/office/officeart/2005/8/layout/orgChart1"/>
    <dgm:cxn modelId="{109C8FFE-3A04-4DF1-9DF5-9B869AC7C609}" type="presOf" srcId="{B7321840-CAA8-4925-B9FD-3FEEF95DFB78}" destId="{86516040-09AD-4D7D-82D8-E860F2FEBA9C}" srcOrd="0" destOrd="0" presId="urn:microsoft.com/office/officeart/2005/8/layout/orgChart1"/>
    <dgm:cxn modelId="{0A0665BA-9DE8-4210-9C6A-5EDBD570857C}" type="presParOf" srcId="{434E0DE5-1F65-47EA-8834-203E7E4F4BDA}" destId="{9BDA1BF7-8F5D-4257-92AD-422FCE98C447}" srcOrd="0" destOrd="0" presId="urn:microsoft.com/office/officeart/2005/8/layout/orgChart1"/>
    <dgm:cxn modelId="{D2004CE6-A9DB-4B93-A8AB-FD97EE657B6D}" type="presParOf" srcId="{9BDA1BF7-8F5D-4257-92AD-422FCE98C447}" destId="{1D22C5BC-7421-4DC4-8DFC-9A1F2F91D58F}" srcOrd="0" destOrd="0" presId="urn:microsoft.com/office/officeart/2005/8/layout/orgChart1"/>
    <dgm:cxn modelId="{099D7A10-BD88-4B4E-BFC8-BABB7100C4A8}" type="presParOf" srcId="{1D22C5BC-7421-4DC4-8DFC-9A1F2F91D58F}" destId="{46A932E2-F545-4C34-9CDF-99AE6D721911}" srcOrd="0" destOrd="0" presId="urn:microsoft.com/office/officeart/2005/8/layout/orgChart1"/>
    <dgm:cxn modelId="{C59EAF2B-4FFD-4541-9B5E-E3BFC237A585}" type="presParOf" srcId="{1D22C5BC-7421-4DC4-8DFC-9A1F2F91D58F}" destId="{6DC8B654-C24F-4145-AF21-919F6D1A9757}" srcOrd="1" destOrd="0" presId="urn:microsoft.com/office/officeart/2005/8/layout/orgChart1"/>
    <dgm:cxn modelId="{371DCFD6-8CEA-4108-963F-37C2AAC78821}" type="presParOf" srcId="{9BDA1BF7-8F5D-4257-92AD-422FCE98C447}" destId="{091D6920-EC73-4FEB-A3D0-E6FE813BEF4F}" srcOrd="1" destOrd="0" presId="urn:microsoft.com/office/officeart/2005/8/layout/orgChart1"/>
    <dgm:cxn modelId="{613AB744-F6C4-4D2F-95B8-6A38CE8CEEE7}" type="presParOf" srcId="{091D6920-EC73-4FEB-A3D0-E6FE813BEF4F}" destId="{8402DA28-A6EA-477C-8CC9-9DF8EB3AE230}" srcOrd="0" destOrd="0" presId="urn:microsoft.com/office/officeart/2005/8/layout/orgChart1"/>
    <dgm:cxn modelId="{139A3F60-6196-4889-8208-11874B6EAA1E}" type="presParOf" srcId="{091D6920-EC73-4FEB-A3D0-E6FE813BEF4F}" destId="{6DAAE5DC-B518-4044-9528-4502F5FC5740}" srcOrd="1" destOrd="0" presId="urn:microsoft.com/office/officeart/2005/8/layout/orgChart1"/>
    <dgm:cxn modelId="{E8CD5E86-A9F1-42D4-A96B-05A006536E54}" type="presParOf" srcId="{6DAAE5DC-B518-4044-9528-4502F5FC5740}" destId="{8A641178-52FF-4485-9D4D-3F5E1868C2DE}" srcOrd="0" destOrd="0" presId="urn:microsoft.com/office/officeart/2005/8/layout/orgChart1"/>
    <dgm:cxn modelId="{BA1E815A-E62D-4518-ABAC-3BA4F8031C72}" type="presParOf" srcId="{8A641178-52FF-4485-9D4D-3F5E1868C2DE}" destId="{2F2B34E4-6263-425B-9B5C-05CAD838AF45}" srcOrd="0" destOrd="0" presId="urn:microsoft.com/office/officeart/2005/8/layout/orgChart1"/>
    <dgm:cxn modelId="{BD62C3CD-2F15-4C37-9AAA-E991FDB433FF}" type="presParOf" srcId="{8A641178-52FF-4485-9D4D-3F5E1868C2DE}" destId="{E3B81419-B6D9-4174-81ED-2C4E3EB58255}" srcOrd="1" destOrd="0" presId="urn:microsoft.com/office/officeart/2005/8/layout/orgChart1"/>
    <dgm:cxn modelId="{A3D56095-4736-4CB3-99EF-F5DD77AE0B68}" type="presParOf" srcId="{6DAAE5DC-B518-4044-9528-4502F5FC5740}" destId="{20D7815E-56B5-4141-8D1A-27FACA4FFE5E}" srcOrd="1" destOrd="0" presId="urn:microsoft.com/office/officeart/2005/8/layout/orgChart1"/>
    <dgm:cxn modelId="{30FEF6BF-1031-4BB2-B287-5358CDA223EB}" type="presParOf" srcId="{20D7815E-56B5-4141-8D1A-27FACA4FFE5E}" destId="{FC136250-7614-4D92-9470-34F53C04420E}" srcOrd="0" destOrd="0" presId="urn:microsoft.com/office/officeart/2005/8/layout/orgChart1"/>
    <dgm:cxn modelId="{82CB65DB-360E-4994-A63D-2C329D0C9072}" type="presParOf" srcId="{20D7815E-56B5-4141-8D1A-27FACA4FFE5E}" destId="{66B1416E-266C-4667-BB53-47DCB5DBEFC1}" srcOrd="1" destOrd="0" presId="urn:microsoft.com/office/officeart/2005/8/layout/orgChart1"/>
    <dgm:cxn modelId="{F08EA3BE-CBF3-47DE-A9DC-E58C7EF649E2}" type="presParOf" srcId="{66B1416E-266C-4667-BB53-47DCB5DBEFC1}" destId="{A2C08EEA-122B-4573-835F-0971E07B222C}" srcOrd="0" destOrd="0" presId="urn:microsoft.com/office/officeart/2005/8/layout/orgChart1"/>
    <dgm:cxn modelId="{83B4B6F3-B728-4AC4-A4E8-E75A21EE74FC}" type="presParOf" srcId="{A2C08EEA-122B-4573-835F-0971E07B222C}" destId="{32BDB86D-B09D-4FDA-A406-EAD64EC66E1A}" srcOrd="0" destOrd="0" presId="urn:microsoft.com/office/officeart/2005/8/layout/orgChart1"/>
    <dgm:cxn modelId="{52E5C9B0-CADA-4BB0-8B06-D338AC0FB3F7}" type="presParOf" srcId="{A2C08EEA-122B-4573-835F-0971E07B222C}" destId="{0DA33E12-FA45-4DC7-B876-BA5BDE9E70FB}" srcOrd="1" destOrd="0" presId="urn:microsoft.com/office/officeart/2005/8/layout/orgChart1"/>
    <dgm:cxn modelId="{14E5C1B4-775C-4BF0-8BA5-367136703044}" type="presParOf" srcId="{66B1416E-266C-4667-BB53-47DCB5DBEFC1}" destId="{145DCCC0-A5FC-488C-8A19-36456B43777D}" srcOrd="1" destOrd="0" presId="urn:microsoft.com/office/officeart/2005/8/layout/orgChart1"/>
    <dgm:cxn modelId="{3CD48464-B609-4E05-BFF8-439EF11EDBE0}" type="presParOf" srcId="{66B1416E-266C-4667-BB53-47DCB5DBEFC1}" destId="{06BC1646-B677-4E95-9782-066AEB602CA0}" srcOrd="2" destOrd="0" presId="urn:microsoft.com/office/officeart/2005/8/layout/orgChart1"/>
    <dgm:cxn modelId="{00CFED8D-E107-4A0C-9B1A-C3205EBF4F44}" type="presParOf" srcId="{20D7815E-56B5-4141-8D1A-27FACA4FFE5E}" destId="{D7B7F172-3B5E-47BE-BDA2-48DA45EF0180}" srcOrd="2" destOrd="0" presId="urn:microsoft.com/office/officeart/2005/8/layout/orgChart1"/>
    <dgm:cxn modelId="{D449D13B-816E-4248-89D4-01CB3FB27979}" type="presParOf" srcId="{20D7815E-56B5-4141-8D1A-27FACA4FFE5E}" destId="{D70F4EC3-CC9A-411D-BF93-D83FF489515F}" srcOrd="3" destOrd="0" presId="urn:microsoft.com/office/officeart/2005/8/layout/orgChart1"/>
    <dgm:cxn modelId="{17125212-8249-478C-A11C-B258978E517F}" type="presParOf" srcId="{D70F4EC3-CC9A-411D-BF93-D83FF489515F}" destId="{AB8E192D-AC17-4376-9407-ED1C58B8D4B2}" srcOrd="0" destOrd="0" presId="urn:microsoft.com/office/officeart/2005/8/layout/orgChart1"/>
    <dgm:cxn modelId="{1EA27210-782F-4531-B210-31A4E5EA9AB2}" type="presParOf" srcId="{AB8E192D-AC17-4376-9407-ED1C58B8D4B2}" destId="{8C621268-0A14-4D54-8017-200FC766C200}" srcOrd="0" destOrd="0" presId="urn:microsoft.com/office/officeart/2005/8/layout/orgChart1"/>
    <dgm:cxn modelId="{11AEF532-B3D4-4678-B80D-27EC674BD0A1}" type="presParOf" srcId="{AB8E192D-AC17-4376-9407-ED1C58B8D4B2}" destId="{8BC830E5-5096-471D-ADFA-97E22568BE51}" srcOrd="1" destOrd="0" presId="urn:microsoft.com/office/officeart/2005/8/layout/orgChart1"/>
    <dgm:cxn modelId="{575CA19C-CC92-4DB6-893A-83D70D33F368}" type="presParOf" srcId="{D70F4EC3-CC9A-411D-BF93-D83FF489515F}" destId="{B3ED9FEB-59C8-4718-870C-DF56B49DDAAF}" srcOrd="1" destOrd="0" presId="urn:microsoft.com/office/officeart/2005/8/layout/orgChart1"/>
    <dgm:cxn modelId="{9DA60AC8-BE50-4331-ABA8-4C5D9D4EE873}" type="presParOf" srcId="{D70F4EC3-CC9A-411D-BF93-D83FF489515F}" destId="{0517C902-7A69-4CFF-9945-BD016C789E99}" srcOrd="2" destOrd="0" presId="urn:microsoft.com/office/officeart/2005/8/layout/orgChart1"/>
    <dgm:cxn modelId="{53F7B3DD-232A-4855-B43B-7C563D0FA52D}" type="presParOf" srcId="{6DAAE5DC-B518-4044-9528-4502F5FC5740}" destId="{2B586920-6F0A-498D-8073-81C272DA0C89}" srcOrd="2" destOrd="0" presId="urn:microsoft.com/office/officeart/2005/8/layout/orgChart1"/>
    <dgm:cxn modelId="{23B58E01-A5EC-4C0C-B8F0-AD888874D7E9}" type="presParOf" srcId="{091D6920-EC73-4FEB-A3D0-E6FE813BEF4F}" destId="{8E6E4B76-387C-4AE0-9141-926D5F78824A}" srcOrd="2" destOrd="0" presId="urn:microsoft.com/office/officeart/2005/8/layout/orgChart1"/>
    <dgm:cxn modelId="{D5633633-71FB-41FD-8BAC-50699A2C4494}" type="presParOf" srcId="{091D6920-EC73-4FEB-A3D0-E6FE813BEF4F}" destId="{582F3869-DB9D-4753-9FB2-318DEF0360C7}" srcOrd="3" destOrd="0" presId="urn:microsoft.com/office/officeart/2005/8/layout/orgChart1"/>
    <dgm:cxn modelId="{95646507-65C9-4CEA-BD4D-1F769273E676}" type="presParOf" srcId="{582F3869-DB9D-4753-9FB2-318DEF0360C7}" destId="{8336D4C8-BC65-463F-87FD-9EF2D6CCEBC7}" srcOrd="0" destOrd="0" presId="urn:microsoft.com/office/officeart/2005/8/layout/orgChart1"/>
    <dgm:cxn modelId="{C365114E-382C-473F-B8C2-0CB9BF8279C6}" type="presParOf" srcId="{8336D4C8-BC65-463F-87FD-9EF2D6CCEBC7}" destId="{F7711AC8-6083-409D-9C4B-403C96C31338}" srcOrd="0" destOrd="0" presId="urn:microsoft.com/office/officeart/2005/8/layout/orgChart1"/>
    <dgm:cxn modelId="{C644C383-0865-4CB2-AD07-BD359075A94F}" type="presParOf" srcId="{8336D4C8-BC65-463F-87FD-9EF2D6CCEBC7}" destId="{21890458-B503-494C-A7E0-29441BF6E05F}" srcOrd="1" destOrd="0" presId="urn:microsoft.com/office/officeart/2005/8/layout/orgChart1"/>
    <dgm:cxn modelId="{5E6E9120-7F1B-4A4D-9047-1E3B32F2152E}" type="presParOf" srcId="{582F3869-DB9D-4753-9FB2-318DEF0360C7}" destId="{9FC0F6AC-CEEA-4FEE-9D4A-B863F4966D46}" srcOrd="1" destOrd="0" presId="urn:microsoft.com/office/officeart/2005/8/layout/orgChart1"/>
    <dgm:cxn modelId="{348F3917-8C3D-45CA-9001-92D169F10857}" type="presParOf" srcId="{9FC0F6AC-CEEA-4FEE-9D4A-B863F4966D46}" destId="{1C2F264B-D6C5-48B5-9733-C6ADC04E1847}" srcOrd="0" destOrd="0" presId="urn:microsoft.com/office/officeart/2005/8/layout/orgChart1"/>
    <dgm:cxn modelId="{92B18BED-EB09-401B-8D26-57886DDD6162}" type="presParOf" srcId="{9FC0F6AC-CEEA-4FEE-9D4A-B863F4966D46}" destId="{C290C371-6F61-4D98-80B4-118EAE861075}" srcOrd="1" destOrd="0" presId="urn:microsoft.com/office/officeart/2005/8/layout/orgChart1"/>
    <dgm:cxn modelId="{F6C9F478-9350-4A35-8379-C8E5C8967252}" type="presParOf" srcId="{C290C371-6F61-4D98-80B4-118EAE861075}" destId="{43F3E868-066A-4DB5-94A9-2F7E8A26024E}" srcOrd="0" destOrd="0" presId="urn:microsoft.com/office/officeart/2005/8/layout/orgChart1"/>
    <dgm:cxn modelId="{492C5BDC-7F5E-4425-98D7-7922A2CAF047}" type="presParOf" srcId="{43F3E868-066A-4DB5-94A9-2F7E8A26024E}" destId="{F008788D-CE0B-418C-94F5-AB39AA8A5513}" srcOrd="0" destOrd="0" presId="urn:microsoft.com/office/officeart/2005/8/layout/orgChart1"/>
    <dgm:cxn modelId="{6A4BE54F-71D7-4D35-A21D-B62CF2619DFC}" type="presParOf" srcId="{43F3E868-066A-4DB5-94A9-2F7E8A26024E}" destId="{50171625-1797-451E-B47F-76ED42A8FA4A}" srcOrd="1" destOrd="0" presId="urn:microsoft.com/office/officeart/2005/8/layout/orgChart1"/>
    <dgm:cxn modelId="{3541086B-727E-4C98-BFB8-477363C1F8B8}" type="presParOf" srcId="{C290C371-6F61-4D98-80B4-118EAE861075}" destId="{29B25628-C877-4D8B-B11A-7906FD9DACF2}" srcOrd="1" destOrd="0" presId="urn:microsoft.com/office/officeart/2005/8/layout/orgChart1"/>
    <dgm:cxn modelId="{89AFA04E-4E03-49F3-B01A-113938BAF8FE}" type="presParOf" srcId="{C290C371-6F61-4D98-80B4-118EAE861075}" destId="{4CF9E668-33A6-46BA-8162-776B212CA24E}" srcOrd="2" destOrd="0" presId="urn:microsoft.com/office/officeart/2005/8/layout/orgChart1"/>
    <dgm:cxn modelId="{6DD88EB4-1114-4D2D-8F3D-45D511172F84}" type="presParOf" srcId="{9FC0F6AC-CEEA-4FEE-9D4A-B863F4966D46}" destId="{6713FA79-4A66-4F48-BE15-90E1DD7093A5}" srcOrd="2" destOrd="0" presId="urn:microsoft.com/office/officeart/2005/8/layout/orgChart1"/>
    <dgm:cxn modelId="{58DB3103-91FF-430C-93DC-5B47AC3B273F}" type="presParOf" srcId="{9FC0F6AC-CEEA-4FEE-9D4A-B863F4966D46}" destId="{DEFDE8AB-8579-47B9-ADD0-F7F03BCD7179}" srcOrd="3" destOrd="0" presId="urn:microsoft.com/office/officeart/2005/8/layout/orgChart1"/>
    <dgm:cxn modelId="{7F232651-5A1D-4D26-8E01-479D438C4072}" type="presParOf" srcId="{DEFDE8AB-8579-47B9-ADD0-F7F03BCD7179}" destId="{B318C675-1573-4096-AE51-6C8AC65F6833}" srcOrd="0" destOrd="0" presId="urn:microsoft.com/office/officeart/2005/8/layout/orgChart1"/>
    <dgm:cxn modelId="{8077ED5A-4AB7-4FBE-AFC0-EAC4ED8032FA}" type="presParOf" srcId="{B318C675-1573-4096-AE51-6C8AC65F6833}" destId="{42800EC2-D06F-43A7-AB72-68C40D3BC36B}" srcOrd="0" destOrd="0" presId="urn:microsoft.com/office/officeart/2005/8/layout/orgChart1"/>
    <dgm:cxn modelId="{3A212A24-1E35-4E3D-BFD6-7C7354E551B3}" type="presParOf" srcId="{B318C675-1573-4096-AE51-6C8AC65F6833}" destId="{FE5CEC57-0DA3-4993-8FF6-668BF8D649C9}" srcOrd="1" destOrd="0" presId="urn:microsoft.com/office/officeart/2005/8/layout/orgChart1"/>
    <dgm:cxn modelId="{8E59691F-F789-4175-A889-5E4478417DED}" type="presParOf" srcId="{DEFDE8AB-8579-47B9-ADD0-F7F03BCD7179}" destId="{2CDAE6AB-3975-45BB-B59E-866B319FFF49}" srcOrd="1" destOrd="0" presId="urn:microsoft.com/office/officeart/2005/8/layout/orgChart1"/>
    <dgm:cxn modelId="{8BA9FC22-3E25-46A5-B0D9-A497AB7214B2}" type="presParOf" srcId="{DEFDE8AB-8579-47B9-ADD0-F7F03BCD7179}" destId="{E95AFB27-AF49-4FED-BF75-EDC1D39F456C}" srcOrd="2" destOrd="0" presId="urn:microsoft.com/office/officeart/2005/8/layout/orgChart1"/>
    <dgm:cxn modelId="{1DF2BC28-A599-41A6-B5B8-A4AFC695F94E}" type="presParOf" srcId="{582F3869-DB9D-4753-9FB2-318DEF0360C7}" destId="{A07F4E12-2004-48F3-A490-32D20F3F9023}" srcOrd="2" destOrd="0" presId="urn:microsoft.com/office/officeart/2005/8/layout/orgChart1"/>
    <dgm:cxn modelId="{F3269432-3B44-4497-8FB4-6F8843966917}" type="presParOf" srcId="{091D6920-EC73-4FEB-A3D0-E6FE813BEF4F}" destId="{A2D67624-0E65-4F33-82E4-2255B35614ED}" srcOrd="4" destOrd="0" presId="urn:microsoft.com/office/officeart/2005/8/layout/orgChart1"/>
    <dgm:cxn modelId="{74E1A445-8522-4A03-92B6-EB1C871590D1}" type="presParOf" srcId="{091D6920-EC73-4FEB-A3D0-E6FE813BEF4F}" destId="{7BACB45A-1AAD-4E91-948A-461F037D8D78}" srcOrd="5" destOrd="0" presId="urn:microsoft.com/office/officeart/2005/8/layout/orgChart1"/>
    <dgm:cxn modelId="{9C1EF530-8792-4A58-8F52-51E0E930CFD8}" type="presParOf" srcId="{7BACB45A-1AAD-4E91-948A-461F037D8D78}" destId="{DC2D1AD0-FC38-43F2-B509-1650A74619D7}" srcOrd="0" destOrd="0" presId="urn:microsoft.com/office/officeart/2005/8/layout/orgChart1"/>
    <dgm:cxn modelId="{EAF94ADB-B945-40D8-B4AB-29593737FD9B}" type="presParOf" srcId="{DC2D1AD0-FC38-43F2-B509-1650A74619D7}" destId="{919348EE-196D-4501-A31C-C81E2991E81D}" srcOrd="0" destOrd="0" presId="urn:microsoft.com/office/officeart/2005/8/layout/orgChart1"/>
    <dgm:cxn modelId="{CC4CED86-24E9-4FEB-88CC-B742C41BE8B7}" type="presParOf" srcId="{DC2D1AD0-FC38-43F2-B509-1650A74619D7}" destId="{00DC0DAC-DAB4-4D01-BBE4-8B71D1782111}" srcOrd="1" destOrd="0" presId="urn:microsoft.com/office/officeart/2005/8/layout/orgChart1"/>
    <dgm:cxn modelId="{90F15744-24A7-4499-B29C-8F2FEF056529}" type="presParOf" srcId="{7BACB45A-1AAD-4E91-948A-461F037D8D78}" destId="{5151DA97-2C63-41E1-A103-E7F910455AD4}" srcOrd="1" destOrd="0" presId="urn:microsoft.com/office/officeart/2005/8/layout/orgChart1"/>
    <dgm:cxn modelId="{BA138532-5AB2-4BBC-A0AA-2808E3F01E53}" type="presParOf" srcId="{5151DA97-2C63-41E1-A103-E7F910455AD4}" destId="{45AA643A-1109-4927-83D0-B131E56E8B32}" srcOrd="0" destOrd="0" presId="urn:microsoft.com/office/officeart/2005/8/layout/orgChart1"/>
    <dgm:cxn modelId="{EE6C1DEB-D852-4E2A-AB36-A1A348C7968A}" type="presParOf" srcId="{5151DA97-2C63-41E1-A103-E7F910455AD4}" destId="{7DD8A4AB-AB8D-46BD-82FD-9488EA5A7A16}" srcOrd="1" destOrd="0" presId="urn:microsoft.com/office/officeart/2005/8/layout/orgChart1"/>
    <dgm:cxn modelId="{6974FD37-0D5C-4229-8C7F-A9B9BEBC0C9F}" type="presParOf" srcId="{7DD8A4AB-AB8D-46BD-82FD-9488EA5A7A16}" destId="{E6F151A5-6588-4E2B-8DED-E28E2DEA2A99}" srcOrd="0" destOrd="0" presId="urn:microsoft.com/office/officeart/2005/8/layout/orgChart1"/>
    <dgm:cxn modelId="{A4A53E1F-BBC6-46BA-AA1B-424F7224D49C}" type="presParOf" srcId="{E6F151A5-6588-4E2B-8DED-E28E2DEA2A99}" destId="{F7B2D1EC-C042-44D1-8F70-5937F0E745C6}" srcOrd="0" destOrd="0" presId="urn:microsoft.com/office/officeart/2005/8/layout/orgChart1"/>
    <dgm:cxn modelId="{3ED1B698-551E-4D3F-97B1-207F088E5B66}" type="presParOf" srcId="{E6F151A5-6588-4E2B-8DED-E28E2DEA2A99}" destId="{5133F00F-9C5B-486F-8DFC-E39D8C103C09}" srcOrd="1" destOrd="0" presId="urn:microsoft.com/office/officeart/2005/8/layout/orgChart1"/>
    <dgm:cxn modelId="{3DAF263E-34A2-440C-A07E-150BDD222D00}" type="presParOf" srcId="{7DD8A4AB-AB8D-46BD-82FD-9488EA5A7A16}" destId="{EDB5C804-250A-4F6D-B295-5E2764A010D8}" srcOrd="1" destOrd="0" presId="urn:microsoft.com/office/officeart/2005/8/layout/orgChart1"/>
    <dgm:cxn modelId="{36303B82-81D9-4CA8-9FDA-449427A44D44}" type="presParOf" srcId="{7DD8A4AB-AB8D-46BD-82FD-9488EA5A7A16}" destId="{2C01502B-B872-4642-B548-E9FD922E7E1E}" srcOrd="2" destOrd="0" presId="urn:microsoft.com/office/officeart/2005/8/layout/orgChart1"/>
    <dgm:cxn modelId="{0B004DDB-9FC4-4308-835E-133684751583}" type="presParOf" srcId="{5151DA97-2C63-41E1-A103-E7F910455AD4}" destId="{47276C67-35F1-4283-BBE5-D7F0EB8C5E87}" srcOrd="2" destOrd="0" presId="urn:microsoft.com/office/officeart/2005/8/layout/orgChart1"/>
    <dgm:cxn modelId="{936F4E5A-A292-42DF-BB62-14A0579E086B}" type="presParOf" srcId="{5151DA97-2C63-41E1-A103-E7F910455AD4}" destId="{38FEAA8B-E9EC-443E-8172-97B89610C25E}" srcOrd="3" destOrd="0" presId="urn:microsoft.com/office/officeart/2005/8/layout/orgChart1"/>
    <dgm:cxn modelId="{579DC4A9-2E27-428E-BF51-86AF5815EEBD}" type="presParOf" srcId="{38FEAA8B-E9EC-443E-8172-97B89610C25E}" destId="{37A4D452-0C4C-4D88-AB0A-B032587E03FD}" srcOrd="0" destOrd="0" presId="urn:microsoft.com/office/officeart/2005/8/layout/orgChart1"/>
    <dgm:cxn modelId="{D5EF68A9-5732-4ED3-8D64-E7DDD6794CAE}" type="presParOf" srcId="{37A4D452-0C4C-4D88-AB0A-B032587E03FD}" destId="{82EA431B-4368-40AF-BF8A-40909E54EF39}" srcOrd="0" destOrd="0" presId="urn:microsoft.com/office/officeart/2005/8/layout/orgChart1"/>
    <dgm:cxn modelId="{668C9A94-8A25-4F5E-B2C6-D5368D176561}" type="presParOf" srcId="{37A4D452-0C4C-4D88-AB0A-B032587E03FD}" destId="{8427E84C-B262-4B90-9173-5F554395C400}" srcOrd="1" destOrd="0" presId="urn:microsoft.com/office/officeart/2005/8/layout/orgChart1"/>
    <dgm:cxn modelId="{B9E79F44-6885-4142-B0FD-97E708F0FC95}" type="presParOf" srcId="{38FEAA8B-E9EC-443E-8172-97B89610C25E}" destId="{3935F000-0B9C-4D86-A30A-ADC0A4892E54}" srcOrd="1" destOrd="0" presId="urn:microsoft.com/office/officeart/2005/8/layout/orgChart1"/>
    <dgm:cxn modelId="{A4D073B1-A178-4E27-8945-FA357BE2CA09}" type="presParOf" srcId="{38FEAA8B-E9EC-443E-8172-97B89610C25E}" destId="{CAD50156-8685-4FD7-810E-6982698F6777}" srcOrd="2" destOrd="0" presId="urn:microsoft.com/office/officeart/2005/8/layout/orgChart1"/>
    <dgm:cxn modelId="{14F0E9C0-7714-4D3B-8251-A904773671B7}" type="presParOf" srcId="{7BACB45A-1AAD-4E91-948A-461F037D8D78}" destId="{D5882CBF-EA0C-4467-9D4E-39501C4439C8}" srcOrd="2" destOrd="0" presId="urn:microsoft.com/office/officeart/2005/8/layout/orgChart1"/>
    <dgm:cxn modelId="{8CE10619-F6B5-448E-B6D3-96FE9F413C67}" type="presParOf" srcId="{091D6920-EC73-4FEB-A3D0-E6FE813BEF4F}" destId="{67860540-1ABD-4864-9FF0-D06DAD003B00}" srcOrd="6" destOrd="0" presId="urn:microsoft.com/office/officeart/2005/8/layout/orgChart1"/>
    <dgm:cxn modelId="{0B9A6963-6FDA-4712-9830-766EBC808BB1}" type="presParOf" srcId="{091D6920-EC73-4FEB-A3D0-E6FE813BEF4F}" destId="{D0C6245A-F057-43F7-8471-9C6997A9A430}" srcOrd="7" destOrd="0" presId="urn:microsoft.com/office/officeart/2005/8/layout/orgChart1"/>
    <dgm:cxn modelId="{B7AE129C-71DE-4F23-9C86-7CEA7C15D7BC}" type="presParOf" srcId="{D0C6245A-F057-43F7-8471-9C6997A9A430}" destId="{B88B7186-2F38-495C-91DA-2FE0E9438376}" srcOrd="0" destOrd="0" presId="urn:microsoft.com/office/officeart/2005/8/layout/orgChart1"/>
    <dgm:cxn modelId="{C9BEACC6-07BA-425F-A667-B87D1B499FD0}" type="presParOf" srcId="{B88B7186-2F38-495C-91DA-2FE0E9438376}" destId="{25BA9A5E-7BE1-43C3-A2DA-CBFB3081C964}" srcOrd="0" destOrd="0" presId="urn:microsoft.com/office/officeart/2005/8/layout/orgChart1"/>
    <dgm:cxn modelId="{F399ADC4-0B28-490F-BF14-A617AD8A1A57}" type="presParOf" srcId="{B88B7186-2F38-495C-91DA-2FE0E9438376}" destId="{CFD6619B-E580-44E9-9076-A69D5EF6EF4C}" srcOrd="1" destOrd="0" presId="urn:microsoft.com/office/officeart/2005/8/layout/orgChart1"/>
    <dgm:cxn modelId="{B2D17BFE-4725-4E60-8EE9-D0FAEF867E2C}" type="presParOf" srcId="{D0C6245A-F057-43F7-8471-9C6997A9A430}" destId="{007E6A71-42D2-4C1D-B43A-379B50C12EB9}" srcOrd="1" destOrd="0" presId="urn:microsoft.com/office/officeart/2005/8/layout/orgChart1"/>
    <dgm:cxn modelId="{C103ABA5-D1D4-41C6-98D6-AB8CB1F03095}" type="presParOf" srcId="{007E6A71-42D2-4C1D-B43A-379B50C12EB9}" destId="{1E1B1331-06A6-4EA2-9BCE-294F2D376299}" srcOrd="0" destOrd="0" presId="urn:microsoft.com/office/officeart/2005/8/layout/orgChart1"/>
    <dgm:cxn modelId="{C603BFA0-BE38-4476-A447-578A98CFA717}" type="presParOf" srcId="{007E6A71-42D2-4C1D-B43A-379B50C12EB9}" destId="{C5BC22D1-589A-4E61-81CD-F2DF43150813}" srcOrd="1" destOrd="0" presId="urn:microsoft.com/office/officeart/2005/8/layout/orgChart1"/>
    <dgm:cxn modelId="{D725C60F-9881-498A-AF90-22147B8F115A}" type="presParOf" srcId="{C5BC22D1-589A-4E61-81CD-F2DF43150813}" destId="{39BEC966-63AD-401B-9F9F-AE3A3F0A8722}" srcOrd="0" destOrd="0" presId="urn:microsoft.com/office/officeart/2005/8/layout/orgChart1"/>
    <dgm:cxn modelId="{74806B14-678A-4D45-825E-2435316865AF}" type="presParOf" srcId="{39BEC966-63AD-401B-9F9F-AE3A3F0A8722}" destId="{86516040-09AD-4D7D-82D8-E860F2FEBA9C}" srcOrd="0" destOrd="0" presId="urn:microsoft.com/office/officeart/2005/8/layout/orgChart1"/>
    <dgm:cxn modelId="{4A225E96-4774-49EE-B625-E99B4E53FA6A}" type="presParOf" srcId="{39BEC966-63AD-401B-9F9F-AE3A3F0A8722}" destId="{72BA1869-00F3-441A-BDC2-E6B54038D523}" srcOrd="1" destOrd="0" presId="urn:microsoft.com/office/officeart/2005/8/layout/orgChart1"/>
    <dgm:cxn modelId="{DDA781EA-65E1-4CB5-910A-A35E587E230C}" type="presParOf" srcId="{C5BC22D1-589A-4E61-81CD-F2DF43150813}" destId="{5E4F9D44-54E2-4093-A8E6-3AF05366F059}" srcOrd="1" destOrd="0" presId="urn:microsoft.com/office/officeart/2005/8/layout/orgChart1"/>
    <dgm:cxn modelId="{8E8F9BFF-E161-44C9-A460-592285488132}" type="presParOf" srcId="{C5BC22D1-589A-4E61-81CD-F2DF43150813}" destId="{B0CCA12D-0D11-4F63-9D0C-8CB227F52146}" srcOrd="2" destOrd="0" presId="urn:microsoft.com/office/officeart/2005/8/layout/orgChart1"/>
    <dgm:cxn modelId="{A691A396-F964-40E8-8927-B2EF8152D62E}" type="presParOf" srcId="{007E6A71-42D2-4C1D-B43A-379B50C12EB9}" destId="{229514C7-7311-4772-A9C6-834ABCB51D3A}" srcOrd="2" destOrd="0" presId="urn:microsoft.com/office/officeart/2005/8/layout/orgChart1"/>
    <dgm:cxn modelId="{EA12C2D5-24D3-4B38-A24A-55430DDE8088}" type="presParOf" srcId="{007E6A71-42D2-4C1D-B43A-379B50C12EB9}" destId="{30C51DCB-555C-4494-8ABD-45AF998E582C}" srcOrd="3" destOrd="0" presId="urn:microsoft.com/office/officeart/2005/8/layout/orgChart1"/>
    <dgm:cxn modelId="{0409494B-9BA8-4020-A21D-544579D739B6}" type="presParOf" srcId="{30C51DCB-555C-4494-8ABD-45AF998E582C}" destId="{4BED5977-3512-4338-A91E-8AE6B1503983}" srcOrd="0" destOrd="0" presId="urn:microsoft.com/office/officeart/2005/8/layout/orgChart1"/>
    <dgm:cxn modelId="{B479F8E8-6DC0-4DAF-BA1D-351F3E7CA2A1}" type="presParOf" srcId="{4BED5977-3512-4338-A91E-8AE6B1503983}" destId="{8A0C1E96-F9C6-47FD-8972-5EC45EE2F2C8}" srcOrd="0" destOrd="0" presId="urn:microsoft.com/office/officeart/2005/8/layout/orgChart1"/>
    <dgm:cxn modelId="{C470B01D-8D53-458D-BA37-0082050BE26B}" type="presParOf" srcId="{4BED5977-3512-4338-A91E-8AE6B1503983}" destId="{CD1FF6A3-9BAC-4286-826D-214611FB9B7C}" srcOrd="1" destOrd="0" presId="urn:microsoft.com/office/officeart/2005/8/layout/orgChart1"/>
    <dgm:cxn modelId="{84CDC874-468D-4E95-B059-5DBCA00A8558}" type="presParOf" srcId="{30C51DCB-555C-4494-8ABD-45AF998E582C}" destId="{FE7CBADB-A2D5-409A-B2B9-F12E5BC47E7B}" srcOrd="1" destOrd="0" presId="urn:microsoft.com/office/officeart/2005/8/layout/orgChart1"/>
    <dgm:cxn modelId="{CA265055-D6C4-48AD-95D3-D1A3057B70E8}" type="presParOf" srcId="{30C51DCB-555C-4494-8ABD-45AF998E582C}" destId="{31F71CA8-8E1C-45DA-A5DB-7F44D4CC3F4D}" srcOrd="2" destOrd="0" presId="urn:microsoft.com/office/officeart/2005/8/layout/orgChart1"/>
    <dgm:cxn modelId="{BCA2A75D-D4B2-4741-9960-CB31697BC747}" type="presParOf" srcId="{D0C6245A-F057-43F7-8471-9C6997A9A430}" destId="{F7C78006-E885-4B1E-8FC3-296F4FA174B7}" srcOrd="2" destOrd="0" presId="urn:microsoft.com/office/officeart/2005/8/layout/orgChart1"/>
    <dgm:cxn modelId="{21A700B4-8939-4BB1-93F9-7DC30D810283}" type="presParOf" srcId="{091D6920-EC73-4FEB-A3D0-E6FE813BEF4F}" destId="{2133847B-4C8C-48BD-8EC3-8179CBFCD0E8}" srcOrd="8" destOrd="0" presId="urn:microsoft.com/office/officeart/2005/8/layout/orgChart1"/>
    <dgm:cxn modelId="{E8815631-8667-4B94-AC7A-3F5FE9D6CEA8}" type="presParOf" srcId="{091D6920-EC73-4FEB-A3D0-E6FE813BEF4F}" destId="{55E5364E-CE90-4673-970D-F5E1E8A45920}" srcOrd="9" destOrd="0" presId="urn:microsoft.com/office/officeart/2005/8/layout/orgChart1"/>
    <dgm:cxn modelId="{01EF09AE-1315-4F45-88B7-1C90761D05A7}" type="presParOf" srcId="{55E5364E-CE90-4673-970D-F5E1E8A45920}" destId="{1D3705C1-FF9F-4BBA-BE13-68FC3F64F8C8}" srcOrd="0" destOrd="0" presId="urn:microsoft.com/office/officeart/2005/8/layout/orgChart1"/>
    <dgm:cxn modelId="{DDF6C15F-81CA-49A1-AAFB-4F13BF18B38E}" type="presParOf" srcId="{1D3705C1-FF9F-4BBA-BE13-68FC3F64F8C8}" destId="{A5C8E52E-7D6C-4B61-89F1-3FE701392947}" srcOrd="0" destOrd="0" presId="urn:microsoft.com/office/officeart/2005/8/layout/orgChart1"/>
    <dgm:cxn modelId="{9471FB7E-0E1C-47B6-9EF3-B29669287B07}" type="presParOf" srcId="{1D3705C1-FF9F-4BBA-BE13-68FC3F64F8C8}" destId="{8D822504-76B5-4E7F-8AEF-92B9CFDB5654}" srcOrd="1" destOrd="0" presId="urn:microsoft.com/office/officeart/2005/8/layout/orgChart1"/>
    <dgm:cxn modelId="{EF03D104-9BED-44AE-8779-CE0FCB6C9802}" type="presParOf" srcId="{55E5364E-CE90-4673-970D-F5E1E8A45920}" destId="{8446E738-D421-4ECC-BD13-26B6FCEB9738}" srcOrd="1" destOrd="0" presId="urn:microsoft.com/office/officeart/2005/8/layout/orgChart1"/>
    <dgm:cxn modelId="{59E03A0D-16E5-49A6-9B4A-5B95EBDC78F5}" type="presParOf" srcId="{8446E738-D421-4ECC-BD13-26B6FCEB9738}" destId="{D32934C3-0635-4FFB-802E-F3F5AF0A186E}" srcOrd="0" destOrd="0" presId="urn:microsoft.com/office/officeart/2005/8/layout/orgChart1"/>
    <dgm:cxn modelId="{D43407DD-B96A-41B2-93C2-4F4584D88227}" type="presParOf" srcId="{8446E738-D421-4ECC-BD13-26B6FCEB9738}" destId="{4666AEE1-12C8-4D3F-84F6-07BEC9E22C91}" srcOrd="1" destOrd="0" presId="urn:microsoft.com/office/officeart/2005/8/layout/orgChart1"/>
    <dgm:cxn modelId="{4C9F889F-177A-470C-9A97-428DD5D84563}" type="presParOf" srcId="{4666AEE1-12C8-4D3F-84F6-07BEC9E22C91}" destId="{4E96B2A0-798E-4C20-AA9B-9230668049AF}" srcOrd="0" destOrd="0" presId="urn:microsoft.com/office/officeart/2005/8/layout/orgChart1"/>
    <dgm:cxn modelId="{A4D3CED5-A47B-4138-9286-70E2A08C3857}" type="presParOf" srcId="{4E96B2A0-798E-4C20-AA9B-9230668049AF}" destId="{2D5CF70F-AB9D-49FE-B88E-AA148431A297}" srcOrd="0" destOrd="0" presId="urn:microsoft.com/office/officeart/2005/8/layout/orgChart1"/>
    <dgm:cxn modelId="{2B943D50-ABFF-420D-9254-2D0B20157C6A}" type="presParOf" srcId="{4E96B2A0-798E-4C20-AA9B-9230668049AF}" destId="{4DCC0217-BFD2-4241-A647-5BC214769070}" srcOrd="1" destOrd="0" presId="urn:microsoft.com/office/officeart/2005/8/layout/orgChart1"/>
    <dgm:cxn modelId="{D6C0CE4E-841F-4724-AD76-6C47629C9574}" type="presParOf" srcId="{4666AEE1-12C8-4D3F-84F6-07BEC9E22C91}" destId="{9EC44240-F936-4110-B7CC-5EAF052682F4}" srcOrd="1" destOrd="0" presId="urn:microsoft.com/office/officeart/2005/8/layout/orgChart1"/>
    <dgm:cxn modelId="{C3F9409F-D963-4B97-93B1-E04CF39B1D42}" type="presParOf" srcId="{4666AEE1-12C8-4D3F-84F6-07BEC9E22C91}" destId="{FD7F7141-EC66-41D1-AA92-9CA335528957}" srcOrd="2" destOrd="0" presId="urn:microsoft.com/office/officeart/2005/8/layout/orgChart1"/>
    <dgm:cxn modelId="{49264FC7-DF3B-44C5-85DA-0217902553F5}" type="presParOf" srcId="{8446E738-D421-4ECC-BD13-26B6FCEB9738}" destId="{0F7CC0CF-9BF7-490B-AB74-DAED43C8CFFB}" srcOrd="2" destOrd="0" presId="urn:microsoft.com/office/officeart/2005/8/layout/orgChart1"/>
    <dgm:cxn modelId="{8F579E09-2746-43BA-A320-314D74EFDC30}" type="presParOf" srcId="{8446E738-D421-4ECC-BD13-26B6FCEB9738}" destId="{F45D7FA6-ABEA-4B34-A499-ACB598E70A0C}" srcOrd="3" destOrd="0" presId="urn:microsoft.com/office/officeart/2005/8/layout/orgChart1"/>
    <dgm:cxn modelId="{A7F41810-0EDD-4098-88E4-E519A05FAAB3}" type="presParOf" srcId="{F45D7FA6-ABEA-4B34-A499-ACB598E70A0C}" destId="{7FBDA0ED-59DB-4DDF-BAE6-9AFF6A7D448D}" srcOrd="0" destOrd="0" presId="urn:microsoft.com/office/officeart/2005/8/layout/orgChart1"/>
    <dgm:cxn modelId="{E4366C44-D88C-4000-BF7F-401254F8C8F5}" type="presParOf" srcId="{7FBDA0ED-59DB-4DDF-BAE6-9AFF6A7D448D}" destId="{BE0796C9-714D-466D-A985-10FF8007537E}" srcOrd="0" destOrd="0" presId="urn:microsoft.com/office/officeart/2005/8/layout/orgChart1"/>
    <dgm:cxn modelId="{20E3B3D3-4B0E-4995-8841-9A305B11DD0C}" type="presParOf" srcId="{7FBDA0ED-59DB-4DDF-BAE6-9AFF6A7D448D}" destId="{34DBDAFF-0C9D-447D-8750-78B1D64BBFA7}" srcOrd="1" destOrd="0" presId="urn:microsoft.com/office/officeart/2005/8/layout/orgChart1"/>
    <dgm:cxn modelId="{085FD155-E5E9-4002-B351-A7912CE99365}" type="presParOf" srcId="{F45D7FA6-ABEA-4B34-A499-ACB598E70A0C}" destId="{33FDBD5C-04EC-47E6-98E6-F594648D1119}" srcOrd="1" destOrd="0" presId="urn:microsoft.com/office/officeart/2005/8/layout/orgChart1"/>
    <dgm:cxn modelId="{A5BE3A08-D63F-4A50-9216-499C097F508D}" type="presParOf" srcId="{F45D7FA6-ABEA-4B34-A499-ACB598E70A0C}" destId="{0CAD0671-82A3-41C1-B2D8-595261801635}" srcOrd="2" destOrd="0" presId="urn:microsoft.com/office/officeart/2005/8/layout/orgChart1"/>
    <dgm:cxn modelId="{AA5390DA-BE7E-45E7-94DC-3612A7911DBA}" type="presParOf" srcId="{55E5364E-CE90-4673-970D-F5E1E8A45920}" destId="{3A95EA5B-FEA3-4A31-8587-2C3767421F53}" srcOrd="2" destOrd="0" presId="urn:microsoft.com/office/officeart/2005/8/layout/orgChart1"/>
    <dgm:cxn modelId="{DB681A0D-6BE0-41ED-BE36-18385717E322}" type="presParOf" srcId="{9BDA1BF7-8F5D-4257-92AD-422FCE98C447}" destId="{F34FF5CA-D057-4575-83B1-5109F65255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C0CF-9BF7-490B-AB74-DAED43C8CFFB}">
      <dsp:nvSpPr>
        <dsp:cNvPr id="0" name=""/>
        <dsp:cNvSpPr/>
      </dsp:nvSpPr>
      <dsp:spPr>
        <a:xfrm>
          <a:off x="14505225" y="3248940"/>
          <a:ext cx="426256" cy="332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799"/>
              </a:lnTo>
              <a:lnTo>
                <a:pt x="426256" y="3324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934C3-0635-4FFB-802E-F3F5AF0A186E}">
      <dsp:nvSpPr>
        <dsp:cNvPr id="0" name=""/>
        <dsp:cNvSpPr/>
      </dsp:nvSpPr>
      <dsp:spPr>
        <a:xfrm>
          <a:off x="14505225" y="3248940"/>
          <a:ext cx="426256" cy="1307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186"/>
              </a:lnTo>
              <a:lnTo>
                <a:pt x="426256" y="1307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847B-4C8C-48BD-8EC3-8179CBFCD0E8}">
      <dsp:nvSpPr>
        <dsp:cNvPr id="0" name=""/>
        <dsp:cNvSpPr/>
      </dsp:nvSpPr>
      <dsp:spPr>
        <a:xfrm>
          <a:off x="8764973" y="1231326"/>
          <a:ext cx="6876935" cy="596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79"/>
              </a:lnTo>
              <a:lnTo>
                <a:pt x="6876935" y="298379"/>
              </a:lnTo>
              <a:lnTo>
                <a:pt x="6876935" y="596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514C7-7311-4772-A9C6-834ABCB51D3A}">
      <dsp:nvSpPr>
        <dsp:cNvPr id="0" name=""/>
        <dsp:cNvSpPr/>
      </dsp:nvSpPr>
      <dsp:spPr>
        <a:xfrm>
          <a:off x="11066758" y="3248940"/>
          <a:ext cx="426256" cy="332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799"/>
              </a:lnTo>
              <a:lnTo>
                <a:pt x="426256" y="3324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B1331-06A6-4EA2-9BCE-294F2D376299}">
      <dsp:nvSpPr>
        <dsp:cNvPr id="0" name=""/>
        <dsp:cNvSpPr/>
      </dsp:nvSpPr>
      <dsp:spPr>
        <a:xfrm>
          <a:off x="11066758" y="3248940"/>
          <a:ext cx="426256" cy="1307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186"/>
              </a:lnTo>
              <a:lnTo>
                <a:pt x="426256" y="1307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0540-1ABD-4864-9FF0-D06DAD003B00}">
      <dsp:nvSpPr>
        <dsp:cNvPr id="0" name=""/>
        <dsp:cNvSpPr/>
      </dsp:nvSpPr>
      <dsp:spPr>
        <a:xfrm>
          <a:off x="8764973" y="1231326"/>
          <a:ext cx="3438467" cy="596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8379"/>
              </a:lnTo>
              <a:lnTo>
                <a:pt x="3438467" y="298379"/>
              </a:lnTo>
              <a:lnTo>
                <a:pt x="3438467" y="596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76C67-35F1-4283-BBE5-D7F0EB8C5E87}">
      <dsp:nvSpPr>
        <dsp:cNvPr id="0" name=""/>
        <dsp:cNvSpPr/>
      </dsp:nvSpPr>
      <dsp:spPr>
        <a:xfrm>
          <a:off x="7628290" y="3248940"/>
          <a:ext cx="426256" cy="332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799"/>
              </a:lnTo>
              <a:lnTo>
                <a:pt x="426256" y="3324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A643A-1109-4927-83D0-B131E56E8B32}">
      <dsp:nvSpPr>
        <dsp:cNvPr id="0" name=""/>
        <dsp:cNvSpPr/>
      </dsp:nvSpPr>
      <dsp:spPr>
        <a:xfrm>
          <a:off x="7628290" y="3248940"/>
          <a:ext cx="426256" cy="1307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186"/>
              </a:lnTo>
              <a:lnTo>
                <a:pt x="426256" y="1307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67624-0E65-4F33-82E4-2255B35614ED}">
      <dsp:nvSpPr>
        <dsp:cNvPr id="0" name=""/>
        <dsp:cNvSpPr/>
      </dsp:nvSpPr>
      <dsp:spPr>
        <a:xfrm>
          <a:off x="8719253" y="1231326"/>
          <a:ext cx="91440" cy="5967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6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3FA79-4A66-4F48-BE15-90E1DD7093A5}">
      <dsp:nvSpPr>
        <dsp:cNvPr id="0" name=""/>
        <dsp:cNvSpPr/>
      </dsp:nvSpPr>
      <dsp:spPr>
        <a:xfrm>
          <a:off x="4189822" y="3248940"/>
          <a:ext cx="426256" cy="332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799"/>
              </a:lnTo>
              <a:lnTo>
                <a:pt x="426256" y="3324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F264B-D6C5-48B5-9733-C6ADC04E1847}">
      <dsp:nvSpPr>
        <dsp:cNvPr id="0" name=""/>
        <dsp:cNvSpPr/>
      </dsp:nvSpPr>
      <dsp:spPr>
        <a:xfrm>
          <a:off x="4189822" y="3248940"/>
          <a:ext cx="426256" cy="1307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186"/>
              </a:lnTo>
              <a:lnTo>
                <a:pt x="426256" y="1307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E4B76-387C-4AE0-9141-926D5F78824A}">
      <dsp:nvSpPr>
        <dsp:cNvPr id="0" name=""/>
        <dsp:cNvSpPr/>
      </dsp:nvSpPr>
      <dsp:spPr>
        <a:xfrm>
          <a:off x="5326506" y="1231326"/>
          <a:ext cx="3438467" cy="596758"/>
        </a:xfrm>
        <a:custGeom>
          <a:avLst/>
          <a:gdLst/>
          <a:ahLst/>
          <a:cxnLst/>
          <a:rect l="0" t="0" r="0" b="0"/>
          <a:pathLst>
            <a:path>
              <a:moveTo>
                <a:pt x="3438467" y="0"/>
              </a:moveTo>
              <a:lnTo>
                <a:pt x="3438467" y="298379"/>
              </a:lnTo>
              <a:lnTo>
                <a:pt x="0" y="298379"/>
              </a:lnTo>
              <a:lnTo>
                <a:pt x="0" y="596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7F172-3B5E-47BE-BDA2-48DA45EF0180}">
      <dsp:nvSpPr>
        <dsp:cNvPr id="0" name=""/>
        <dsp:cNvSpPr/>
      </dsp:nvSpPr>
      <dsp:spPr>
        <a:xfrm>
          <a:off x="751355" y="3248940"/>
          <a:ext cx="426256" cy="3324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4799"/>
              </a:lnTo>
              <a:lnTo>
                <a:pt x="426256" y="33247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36250-7614-4D92-9470-34F53C04420E}">
      <dsp:nvSpPr>
        <dsp:cNvPr id="0" name=""/>
        <dsp:cNvSpPr/>
      </dsp:nvSpPr>
      <dsp:spPr>
        <a:xfrm>
          <a:off x="751355" y="3248940"/>
          <a:ext cx="426256" cy="1307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7186"/>
              </a:lnTo>
              <a:lnTo>
                <a:pt x="426256" y="130718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DA28-A6EA-477C-8CC9-9DF8EB3AE230}">
      <dsp:nvSpPr>
        <dsp:cNvPr id="0" name=""/>
        <dsp:cNvSpPr/>
      </dsp:nvSpPr>
      <dsp:spPr>
        <a:xfrm>
          <a:off x="1888038" y="1231326"/>
          <a:ext cx="6876935" cy="596758"/>
        </a:xfrm>
        <a:custGeom>
          <a:avLst/>
          <a:gdLst/>
          <a:ahLst/>
          <a:cxnLst/>
          <a:rect l="0" t="0" r="0" b="0"/>
          <a:pathLst>
            <a:path>
              <a:moveTo>
                <a:pt x="6876935" y="0"/>
              </a:moveTo>
              <a:lnTo>
                <a:pt x="6876935" y="298379"/>
              </a:lnTo>
              <a:lnTo>
                <a:pt x="0" y="298379"/>
              </a:lnTo>
              <a:lnTo>
                <a:pt x="0" y="59675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932E2-F545-4C34-9CDF-99AE6D721911}">
      <dsp:nvSpPr>
        <dsp:cNvPr id="0" name=""/>
        <dsp:cNvSpPr/>
      </dsp:nvSpPr>
      <dsp:spPr>
        <a:xfrm>
          <a:off x="1309040" y="2458"/>
          <a:ext cx="14911866" cy="1228868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/>
            <a:t>Providing relevant, authentic &amp; inclusive experiences and opportunities to facilitate equality of HE prospects and choice for under represented groups in East Anglia</a:t>
          </a:r>
          <a:endParaRPr lang="en-US" sz="3200" b="0" kern="1200" dirty="0"/>
        </a:p>
      </dsp:txBody>
      <dsp:txXfrm>
        <a:off x="1309040" y="2458"/>
        <a:ext cx="14911866" cy="1228868"/>
      </dsp:txXfrm>
    </dsp:sp>
    <dsp:sp modelId="{2F2B34E4-6263-425B-9B5C-05CAD838AF45}">
      <dsp:nvSpPr>
        <dsp:cNvPr id="0" name=""/>
        <dsp:cNvSpPr/>
      </dsp:nvSpPr>
      <dsp:spPr>
        <a:xfrm>
          <a:off x="467184" y="1828085"/>
          <a:ext cx="2841708" cy="1420854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 Build Social &amp; Academic Capital</a:t>
          </a:r>
        </a:p>
      </dsp:txBody>
      <dsp:txXfrm>
        <a:off x="467184" y="1828085"/>
        <a:ext cx="2841708" cy="1420854"/>
      </dsp:txXfrm>
    </dsp:sp>
    <dsp:sp modelId="{32BDB86D-B09D-4FDA-A406-EAD64EC66E1A}">
      <dsp:nvSpPr>
        <dsp:cNvPr id="0" name=""/>
        <dsp:cNvSpPr/>
      </dsp:nvSpPr>
      <dsp:spPr>
        <a:xfrm>
          <a:off x="1177611" y="3845699"/>
          <a:ext cx="2841708" cy="1420854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Gain HE knowledge &amp; dispel myths</a:t>
          </a:r>
        </a:p>
      </dsp:txBody>
      <dsp:txXfrm>
        <a:off x="1177611" y="3845699"/>
        <a:ext cx="2841708" cy="1420854"/>
      </dsp:txXfrm>
    </dsp:sp>
    <dsp:sp modelId="{8C621268-0A14-4D54-8017-200FC766C200}">
      <dsp:nvSpPr>
        <dsp:cNvPr id="0" name=""/>
        <dsp:cNvSpPr/>
      </dsp:nvSpPr>
      <dsp:spPr>
        <a:xfrm>
          <a:off x="1177611" y="5863312"/>
          <a:ext cx="2841708" cy="1420854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Develop ability to make informed choices</a:t>
          </a:r>
        </a:p>
      </dsp:txBody>
      <dsp:txXfrm>
        <a:off x="1177611" y="5863312"/>
        <a:ext cx="2841708" cy="1420854"/>
      </dsp:txXfrm>
    </dsp:sp>
    <dsp:sp modelId="{F7711AC8-6083-409D-9C4B-403C96C31338}">
      <dsp:nvSpPr>
        <dsp:cNvPr id="0" name=""/>
        <dsp:cNvSpPr/>
      </dsp:nvSpPr>
      <dsp:spPr>
        <a:xfrm>
          <a:off x="3905651" y="1828085"/>
          <a:ext cx="2841708" cy="1420854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 Build Habitus / Sense of Belonging</a:t>
          </a:r>
        </a:p>
      </dsp:txBody>
      <dsp:txXfrm>
        <a:off x="3905651" y="1828085"/>
        <a:ext cx="2841708" cy="1420854"/>
      </dsp:txXfrm>
    </dsp:sp>
    <dsp:sp modelId="{F008788D-CE0B-418C-94F5-AB39AA8A5513}">
      <dsp:nvSpPr>
        <dsp:cNvPr id="0" name=""/>
        <dsp:cNvSpPr/>
      </dsp:nvSpPr>
      <dsp:spPr>
        <a:xfrm>
          <a:off x="4616079" y="3845699"/>
          <a:ext cx="2841708" cy="1420854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Gain confidence and motivation that HE is for ‘someone like me’</a:t>
          </a:r>
        </a:p>
      </dsp:txBody>
      <dsp:txXfrm>
        <a:off x="4616079" y="3845699"/>
        <a:ext cx="2841708" cy="1420854"/>
      </dsp:txXfrm>
    </dsp:sp>
    <dsp:sp modelId="{42800EC2-D06F-43A7-AB72-68C40D3BC36B}">
      <dsp:nvSpPr>
        <dsp:cNvPr id="0" name=""/>
        <dsp:cNvSpPr/>
      </dsp:nvSpPr>
      <dsp:spPr>
        <a:xfrm>
          <a:off x="4616079" y="5863312"/>
          <a:ext cx="2841708" cy="1420854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 positive links with HE and UEA</a:t>
          </a:r>
        </a:p>
      </dsp:txBody>
      <dsp:txXfrm>
        <a:off x="4616079" y="5863312"/>
        <a:ext cx="2841708" cy="1420854"/>
      </dsp:txXfrm>
    </dsp:sp>
    <dsp:sp modelId="{919348EE-196D-4501-A31C-C81E2991E81D}">
      <dsp:nvSpPr>
        <dsp:cNvPr id="0" name=""/>
        <dsp:cNvSpPr/>
      </dsp:nvSpPr>
      <dsp:spPr>
        <a:xfrm>
          <a:off x="7344119" y="1828085"/>
          <a:ext cx="2841708" cy="1420854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 Build Intellectual Capital</a:t>
          </a:r>
        </a:p>
      </dsp:txBody>
      <dsp:txXfrm>
        <a:off x="7344119" y="1828085"/>
        <a:ext cx="2841708" cy="1420854"/>
      </dsp:txXfrm>
    </dsp:sp>
    <dsp:sp modelId="{F7B2D1EC-C042-44D1-8F70-5937F0E745C6}">
      <dsp:nvSpPr>
        <dsp:cNvPr id="0" name=""/>
        <dsp:cNvSpPr/>
      </dsp:nvSpPr>
      <dsp:spPr>
        <a:xfrm>
          <a:off x="8054546" y="3845699"/>
          <a:ext cx="2841708" cy="1420854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Gain an understanding of the wider context of learning</a:t>
          </a:r>
        </a:p>
      </dsp:txBody>
      <dsp:txXfrm>
        <a:off x="8054546" y="3845699"/>
        <a:ext cx="2841708" cy="1420854"/>
      </dsp:txXfrm>
    </dsp:sp>
    <dsp:sp modelId="{82EA431B-4368-40AF-BF8A-40909E54EF39}">
      <dsp:nvSpPr>
        <dsp:cNvPr id="0" name=""/>
        <dsp:cNvSpPr/>
      </dsp:nvSpPr>
      <dsp:spPr>
        <a:xfrm>
          <a:off x="8054546" y="5863312"/>
          <a:ext cx="2841708" cy="1420854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 understanding of how current studies link to future study options</a:t>
          </a:r>
        </a:p>
      </dsp:txBody>
      <dsp:txXfrm>
        <a:off x="8054546" y="5863312"/>
        <a:ext cx="2841708" cy="1420854"/>
      </dsp:txXfrm>
    </dsp:sp>
    <dsp:sp modelId="{25BA9A5E-7BE1-43C3-A2DA-CBFB3081C964}">
      <dsp:nvSpPr>
        <dsp:cNvPr id="0" name=""/>
        <dsp:cNvSpPr/>
      </dsp:nvSpPr>
      <dsp:spPr>
        <a:xfrm>
          <a:off x="10782587" y="1828085"/>
          <a:ext cx="2841708" cy="1420854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 Build Skills Capital</a:t>
          </a:r>
        </a:p>
      </dsp:txBody>
      <dsp:txXfrm>
        <a:off x="10782587" y="1828085"/>
        <a:ext cx="2841708" cy="1420854"/>
      </dsp:txXfrm>
    </dsp:sp>
    <dsp:sp modelId="{86516040-09AD-4D7D-82D8-E860F2FEBA9C}">
      <dsp:nvSpPr>
        <dsp:cNvPr id="0" name=""/>
        <dsp:cNvSpPr/>
      </dsp:nvSpPr>
      <dsp:spPr>
        <a:xfrm>
          <a:off x="11493014" y="3845699"/>
          <a:ext cx="2841708" cy="142085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Gain an understanding of the skills needed for HE success</a:t>
          </a:r>
        </a:p>
      </dsp:txBody>
      <dsp:txXfrm>
        <a:off x="11493014" y="3845699"/>
        <a:ext cx="2841708" cy="1420854"/>
      </dsp:txXfrm>
    </dsp:sp>
    <dsp:sp modelId="{8A0C1E96-F9C6-47FD-8972-5EC45EE2F2C8}">
      <dsp:nvSpPr>
        <dsp:cNvPr id="0" name=""/>
        <dsp:cNvSpPr/>
      </dsp:nvSpPr>
      <dsp:spPr>
        <a:xfrm>
          <a:off x="11493014" y="5863312"/>
          <a:ext cx="2841708" cy="1420854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 key study skills to aid attainment</a:t>
          </a:r>
        </a:p>
      </dsp:txBody>
      <dsp:txXfrm>
        <a:off x="11493014" y="5863312"/>
        <a:ext cx="2841708" cy="1420854"/>
      </dsp:txXfrm>
    </dsp:sp>
    <dsp:sp modelId="{A5C8E52E-7D6C-4B61-89F1-3FE701392947}">
      <dsp:nvSpPr>
        <dsp:cNvPr id="0" name=""/>
        <dsp:cNvSpPr/>
      </dsp:nvSpPr>
      <dsp:spPr>
        <a:xfrm>
          <a:off x="14221054" y="1828085"/>
          <a:ext cx="2841708" cy="1420854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To Support Key Influencers – Teachers, Advisers &amp; Parents/</a:t>
          </a:r>
          <a:r>
            <a:rPr lang="en-US" sz="2300" kern="1200" err="1"/>
            <a:t>Carers</a:t>
          </a:r>
          <a:endParaRPr lang="en-US" sz="2300" kern="1200"/>
        </a:p>
      </dsp:txBody>
      <dsp:txXfrm>
        <a:off x="14221054" y="1828085"/>
        <a:ext cx="2841708" cy="1420854"/>
      </dsp:txXfrm>
    </dsp:sp>
    <dsp:sp modelId="{2D5CF70F-AB9D-49FE-B88E-AA148431A297}">
      <dsp:nvSpPr>
        <dsp:cNvPr id="0" name=""/>
        <dsp:cNvSpPr/>
      </dsp:nvSpPr>
      <dsp:spPr>
        <a:xfrm>
          <a:off x="14931482" y="3845699"/>
          <a:ext cx="2841708" cy="142085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Gain accurate and current HE information</a:t>
          </a:r>
        </a:p>
      </dsp:txBody>
      <dsp:txXfrm>
        <a:off x="14931482" y="3845699"/>
        <a:ext cx="2841708" cy="1420854"/>
      </dsp:txXfrm>
    </dsp:sp>
    <dsp:sp modelId="{BE0796C9-714D-466D-A985-10FF8007537E}">
      <dsp:nvSpPr>
        <dsp:cNvPr id="0" name=""/>
        <dsp:cNvSpPr/>
      </dsp:nvSpPr>
      <dsp:spPr>
        <a:xfrm>
          <a:off x="14931482" y="5863312"/>
          <a:ext cx="2841708" cy="1420854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Develop the view that UEA is a ‘trusted source’</a:t>
          </a:r>
        </a:p>
      </dsp:txBody>
      <dsp:txXfrm>
        <a:off x="14931482" y="5863312"/>
        <a:ext cx="2841708" cy="1420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B3E85-4532-44ED-A79B-C0B4113E3C86}">
      <dsp:nvSpPr>
        <dsp:cNvPr id="0" name=""/>
        <dsp:cNvSpPr/>
      </dsp:nvSpPr>
      <dsp:spPr>
        <a:xfrm>
          <a:off x="0" y="1658"/>
          <a:ext cx="1971998" cy="1369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Ultimate Goal</a:t>
          </a:r>
        </a:p>
      </dsp:txBody>
      <dsp:txXfrm>
        <a:off x="40110" y="41768"/>
        <a:ext cx="1891778" cy="1289235"/>
      </dsp:txXfrm>
    </dsp:sp>
    <dsp:sp modelId="{EB632C70-AC5D-4AED-9A11-4473A8BE04D4}">
      <dsp:nvSpPr>
        <dsp:cNvPr id="0" name=""/>
        <dsp:cNvSpPr/>
      </dsp:nvSpPr>
      <dsp:spPr>
        <a:xfrm rot="5400000">
          <a:off x="782390" y="1334463"/>
          <a:ext cx="407216" cy="6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801123" y="1438982"/>
        <a:ext cx="369752" cy="285051"/>
      </dsp:txXfrm>
    </dsp:sp>
    <dsp:sp modelId="{F7C27B6E-808C-42B2-985A-4005FB294EDC}">
      <dsp:nvSpPr>
        <dsp:cNvPr id="0" name=""/>
        <dsp:cNvSpPr/>
      </dsp:nvSpPr>
      <dsp:spPr>
        <a:xfrm>
          <a:off x="0" y="1914068"/>
          <a:ext cx="1971998" cy="13694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Intermediate Outcomes (what needs to change)</a:t>
          </a:r>
        </a:p>
      </dsp:txBody>
      <dsp:txXfrm>
        <a:off x="40110" y="1954178"/>
        <a:ext cx="1891778" cy="1289235"/>
      </dsp:txXfrm>
    </dsp:sp>
    <dsp:sp modelId="{36F5A20E-FE09-4DEB-BEDB-13A882232212}">
      <dsp:nvSpPr>
        <dsp:cNvPr id="0" name=""/>
        <dsp:cNvSpPr/>
      </dsp:nvSpPr>
      <dsp:spPr>
        <a:xfrm rot="5400000">
          <a:off x="675439" y="3389475"/>
          <a:ext cx="621119" cy="6162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-5400000">
        <a:off x="801122" y="3387043"/>
        <a:ext cx="369752" cy="436243"/>
      </dsp:txXfrm>
    </dsp:sp>
    <dsp:sp modelId="{2C33BC9B-9DCA-4542-9DD6-26971E1F1F0D}">
      <dsp:nvSpPr>
        <dsp:cNvPr id="0" name=""/>
        <dsp:cNvSpPr/>
      </dsp:nvSpPr>
      <dsp:spPr>
        <a:xfrm>
          <a:off x="0" y="4111682"/>
          <a:ext cx="1971998" cy="132367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Activities which will effect these changes</a:t>
          </a:r>
        </a:p>
      </dsp:txBody>
      <dsp:txXfrm>
        <a:off x="38769" y="4150451"/>
        <a:ext cx="1894460" cy="1246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CC0CF-9BF7-490B-AB74-DAED43C8CFFB}">
      <dsp:nvSpPr>
        <dsp:cNvPr id="0" name=""/>
        <dsp:cNvSpPr/>
      </dsp:nvSpPr>
      <dsp:spPr>
        <a:xfrm>
          <a:off x="17961679" y="3113870"/>
          <a:ext cx="408449" cy="31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06"/>
              </a:lnTo>
              <a:lnTo>
                <a:pt x="408449" y="3185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2934C3-0635-4FFB-802E-F3F5AF0A186E}">
      <dsp:nvSpPr>
        <dsp:cNvPr id="0" name=""/>
        <dsp:cNvSpPr/>
      </dsp:nvSpPr>
      <dsp:spPr>
        <a:xfrm>
          <a:off x="17961679" y="3113870"/>
          <a:ext cx="408449" cy="125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578"/>
              </a:lnTo>
              <a:lnTo>
                <a:pt x="408449" y="1252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3847B-4C8C-48BD-8EC3-8179CBFCD0E8}">
      <dsp:nvSpPr>
        <dsp:cNvPr id="0" name=""/>
        <dsp:cNvSpPr/>
      </dsp:nvSpPr>
      <dsp:spPr>
        <a:xfrm>
          <a:off x="12461225" y="1180542"/>
          <a:ext cx="6589651" cy="57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14"/>
              </a:lnTo>
              <a:lnTo>
                <a:pt x="6589651" y="285914"/>
              </a:lnTo>
              <a:lnTo>
                <a:pt x="6589651" y="571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514C7-7311-4772-A9C6-834ABCB51D3A}">
      <dsp:nvSpPr>
        <dsp:cNvPr id="0" name=""/>
        <dsp:cNvSpPr/>
      </dsp:nvSpPr>
      <dsp:spPr>
        <a:xfrm>
          <a:off x="14666853" y="3113870"/>
          <a:ext cx="408449" cy="31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06"/>
              </a:lnTo>
              <a:lnTo>
                <a:pt x="408449" y="3185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1B1331-06A6-4EA2-9BCE-294F2D376299}">
      <dsp:nvSpPr>
        <dsp:cNvPr id="0" name=""/>
        <dsp:cNvSpPr/>
      </dsp:nvSpPr>
      <dsp:spPr>
        <a:xfrm>
          <a:off x="14666853" y="3113870"/>
          <a:ext cx="408449" cy="125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578"/>
              </a:lnTo>
              <a:lnTo>
                <a:pt x="408449" y="1252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860540-1ABD-4864-9FF0-D06DAD003B00}">
      <dsp:nvSpPr>
        <dsp:cNvPr id="0" name=""/>
        <dsp:cNvSpPr/>
      </dsp:nvSpPr>
      <dsp:spPr>
        <a:xfrm>
          <a:off x="12461225" y="1180542"/>
          <a:ext cx="3294825" cy="57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914"/>
              </a:lnTo>
              <a:lnTo>
                <a:pt x="3294825" y="285914"/>
              </a:lnTo>
              <a:lnTo>
                <a:pt x="3294825" y="571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276C67-35F1-4283-BBE5-D7F0EB8C5E87}">
      <dsp:nvSpPr>
        <dsp:cNvPr id="0" name=""/>
        <dsp:cNvSpPr/>
      </dsp:nvSpPr>
      <dsp:spPr>
        <a:xfrm>
          <a:off x="11372027" y="3113870"/>
          <a:ext cx="408449" cy="31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06"/>
              </a:lnTo>
              <a:lnTo>
                <a:pt x="408449" y="3185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AA643A-1109-4927-83D0-B131E56E8B32}">
      <dsp:nvSpPr>
        <dsp:cNvPr id="0" name=""/>
        <dsp:cNvSpPr/>
      </dsp:nvSpPr>
      <dsp:spPr>
        <a:xfrm>
          <a:off x="11372027" y="3113870"/>
          <a:ext cx="408449" cy="125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578"/>
              </a:lnTo>
              <a:lnTo>
                <a:pt x="408449" y="1252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D67624-0E65-4F33-82E4-2255B35614ED}">
      <dsp:nvSpPr>
        <dsp:cNvPr id="0" name=""/>
        <dsp:cNvSpPr/>
      </dsp:nvSpPr>
      <dsp:spPr>
        <a:xfrm>
          <a:off x="12415505" y="1180542"/>
          <a:ext cx="91440" cy="5718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71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13FA79-4A66-4F48-BE15-90E1DD7093A5}">
      <dsp:nvSpPr>
        <dsp:cNvPr id="0" name=""/>
        <dsp:cNvSpPr/>
      </dsp:nvSpPr>
      <dsp:spPr>
        <a:xfrm>
          <a:off x="8077201" y="3113870"/>
          <a:ext cx="408449" cy="31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06"/>
              </a:lnTo>
              <a:lnTo>
                <a:pt x="408449" y="3185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F264B-D6C5-48B5-9733-C6ADC04E1847}">
      <dsp:nvSpPr>
        <dsp:cNvPr id="0" name=""/>
        <dsp:cNvSpPr/>
      </dsp:nvSpPr>
      <dsp:spPr>
        <a:xfrm>
          <a:off x="8077201" y="3113870"/>
          <a:ext cx="408449" cy="125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578"/>
              </a:lnTo>
              <a:lnTo>
                <a:pt x="408449" y="1252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E4B76-387C-4AE0-9141-926D5F78824A}">
      <dsp:nvSpPr>
        <dsp:cNvPr id="0" name=""/>
        <dsp:cNvSpPr/>
      </dsp:nvSpPr>
      <dsp:spPr>
        <a:xfrm>
          <a:off x="9166399" y="1180542"/>
          <a:ext cx="3294825" cy="571829"/>
        </a:xfrm>
        <a:custGeom>
          <a:avLst/>
          <a:gdLst/>
          <a:ahLst/>
          <a:cxnLst/>
          <a:rect l="0" t="0" r="0" b="0"/>
          <a:pathLst>
            <a:path>
              <a:moveTo>
                <a:pt x="3294825" y="0"/>
              </a:moveTo>
              <a:lnTo>
                <a:pt x="3294825" y="285914"/>
              </a:lnTo>
              <a:lnTo>
                <a:pt x="0" y="285914"/>
              </a:lnTo>
              <a:lnTo>
                <a:pt x="0" y="571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B7F172-3B5E-47BE-BDA2-48DA45EF0180}">
      <dsp:nvSpPr>
        <dsp:cNvPr id="0" name=""/>
        <dsp:cNvSpPr/>
      </dsp:nvSpPr>
      <dsp:spPr>
        <a:xfrm>
          <a:off x="4782375" y="3113870"/>
          <a:ext cx="408449" cy="318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5906"/>
              </a:lnTo>
              <a:lnTo>
                <a:pt x="408449" y="3185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136250-7614-4D92-9470-34F53C04420E}">
      <dsp:nvSpPr>
        <dsp:cNvPr id="0" name=""/>
        <dsp:cNvSpPr/>
      </dsp:nvSpPr>
      <dsp:spPr>
        <a:xfrm>
          <a:off x="4782375" y="3113870"/>
          <a:ext cx="408449" cy="1252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578"/>
              </a:lnTo>
              <a:lnTo>
                <a:pt x="408449" y="1252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02DA28-A6EA-477C-8CC9-9DF8EB3AE230}">
      <dsp:nvSpPr>
        <dsp:cNvPr id="0" name=""/>
        <dsp:cNvSpPr/>
      </dsp:nvSpPr>
      <dsp:spPr>
        <a:xfrm>
          <a:off x="5871573" y="1180542"/>
          <a:ext cx="6589651" cy="571829"/>
        </a:xfrm>
        <a:custGeom>
          <a:avLst/>
          <a:gdLst/>
          <a:ahLst/>
          <a:cxnLst/>
          <a:rect l="0" t="0" r="0" b="0"/>
          <a:pathLst>
            <a:path>
              <a:moveTo>
                <a:pt x="6589651" y="0"/>
              </a:moveTo>
              <a:lnTo>
                <a:pt x="6589651" y="285914"/>
              </a:lnTo>
              <a:lnTo>
                <a:pt x="0" y="285914"/>
              </a:lnTo>
              <a:lnTo>
                <a:pt x="0" y="57182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A932E2-F545-4C34-9CDF-99AE6D721911}">
      <dsp:nvSpPr>
        <dsp:cNvPr id="0" name=""/>
        <dsp:cNvSpPr/>
      </dsp:nvSpPr>
      <dsp:spPr>
        <a:xfrm>
          <a:off x="5316763" y="3010"/>
          <a:ext cx="14288925" cy="1177532"/>
        </a:xfrm>
        <a:prstGeom prst="rect">
          <a:avLst/>
        </a:prstGeom>
        <a:solidFill>
          <a:schemeClr val="accent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0" kern="1200" dirty="0"/>
            <a:t>Providing relevant, authentic &amp; inclusive experiences and opportunities to facilitate equality of HE prospects and choice for under represented groups in East Anglia</a:t>
          </a:r>
          <a:endParaRPr lang="en-US" sz="3200" b="0" kern="1200" dirty="0"/>
        </a:p>
      </dsp:txBody>
      <dsp:txXfrm>
        <a:off x="5316763" y="3010"/>
        <a:ext cx="14288925" cy="1177532"/>
      </dsp:txXfrm>
    </dsp:sp>
    <dsp:sp modelId="{2F2B34E4-6263-425B-9B5C-05CAD838AF45}">
      <dsp:nvSpPr>
        <dsp:cNvPr id="0" name=""/>
        <dsp:cNvSpPr/>
      </dsp:nvSpPr>
      <dsp:spPr>
        <a:xfrm>
          <a:off x="4510075" y="1752372"/>
          <a:ext cx="2722996" cy="1361498"/>
        </a:xfrm>
        <a:prstGeom prst="rect">
          <a:avLst/>
        </a:prstGeom>
        <a:solidFill>
          <a:schemeClr val="accent1">
            <a:lumMod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Build Social &amp; Academic Capital</a:t>
          </a:r>
        </a:p>
      </dsp:txBody>
      <dsp:txXfrm>
        <a:off x="4510075" y="1752372"/>
        <a:ext cx="2722996" cy="1361498"/>
      </dsp:txXfrm>
    </dsp:sp>
    <dsp:sp modelId="{32BDB86D-B09D-4FDA-A406-EAD64EC66E1A}">
      <dsp:nvSpPr>
        <dsp:cNvPr id="0" name=""/>
        <dsp:cNvSpPr/>
      </dsp:nvSpPr>
      <dsp:spPr>
        <a:xfrm>
          <a:off x="5190824" y="3685699"/>
          <a:ext cx="2722996" cy="136149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Gain HE knowledge &amp; dispel myths</a:t>
          </a:r>
        </a:p>
      </dsp:txBody>
      <dsp:txXfrm>
        <a:off x="5190824" y="3685699"/>
        <a:ext cx="2722996" cy="1361498"/>
      </dsp:txXfrm>
    </dsp:sp>
    <dsp:sp modelId="{8C621268-0A14-4D54-8017-200FC766C200}">
      <dsp:nvSpPr>
        <dsp:cNvPr id="0" name=""/>
        <dsp:cNvSpPr/>
      </dsp:nvSpPr>
      <dsp:spPr>
        <a:xfrm>
          <a:off x="5190824" y="5619027"/>
          <a:ext cx="2722996" cy="1361498"/>
        </a:xfrm>
        <a:prstGeom prst="rect">
          <a:avLst/>
        </a:prstGeom>
        <a:solidFill>
          <a:schemeClr val="accent1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Develop ability to make informed choices</a:t>
          </a:r>
        </a:p>
      </dsp:txBody>
      <dsp:txXfrm>
        <a:off x="5190824" y="5619027"/>
        <a:ext cx="2722996" cy="1361498"/>
      </dsp:txXfrm>
    </dsp:sp>
    <dsp:sp modelId="{F7711AC8-6083-409D-9C4B-403C96C31338}">
      <dsp:nvSpPr>
        <dsp:cNvPr id="0" name=""/>
        <dsp:cNvSpPr/>
      </dsp:nvSpPr>
      <dsp:spPr>
        <a:xfrm>
          <a:off x="7804901" y="1752372"/>
          <a:ext cx="2722996" cy="1361498"/>
        </a:xfrm>
        <a:prstGeom prst="rect">
          <a:avLst/>
        </a:prstGeom>
        <a:solidFill>
          <a:schemeClr val="accent3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To Build Habitus / Sense of Belonging</a:t>
          </a:r>
        </a:p>
      </dsp:txBody>
      <dsp:txXfrm>
        <a:off x="7804901" y="1752372"/>
        <a:ext cx="2722996" cy="1361498"/>
      </dsp:txXfrm>
    </dsp:sp>
    <dsp:sp modelId="{F008788D-CE0B-418C-94F5-AB39AA8A5513}">
      <dsp:nvSpPr>
        <dsp:cNvPr id="0" name=""/>
        <dsp:cNvSpPr/>
      </dsp:nvSpPr>
      <dsp:spPr>
        <a:xfrm>
          <a:off x="8485650" y="3685699"/>
          <a:ext cx="2722996" cy="1361498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Gain confidence and motivation that HE is for ‘someone like me’</a:t>
          </a:r>
        </a:p>
      </dsp:txBody>
      <dsp:txXfrm>
        <a:off x="8485650" y="3685699"/>
        <a:ext cx="2722996" cy="1361498"/>
      </dsp:txXfrm>
    </dsp:sp>
    <dsp:sp modelId="{42800EC2-D06F-43A7-AB72-68C40D3BC36B}">
      <dsp:nvSpPr>
        <dsp:cNvPr id="0" name=""/>
        <dsp:cNvSpPr/>
      </dsp:nvSpPr>
      <dsp:spPr>
        <a:xfrm>
          <a:off x="8485650" y="5619027"/>
          <a:ext cx="2722996" cy="1361498"/>
        </a:xfrm>
        <a:prstGeom prst="rect">
          <a:avLst/>
        </a:prstGeom>
        <a:solidFill>
          <a:schemeClr val="accent3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positive links with HE and UEA</a:t>
          </a:r>
        </a:p>
      </dsp:txBody>
      <dsp:txXfrm>
        <a:off x="8485650" y="5619027"/>
        <a:ext cx="2722996" cy="1361498"/>
      </dsp:txXfrm>
    </dsp:sp>
    <dsp:sp modelId="{919348EE-196D-4501-A31C-C81E2991E81D}">
      <dsp:nvSpPr>
        <dsp:cNvPr id="0" name=""/>
        <dsp:cNvSpPr/>
      </dsp:nvSpPr>
      <dsp:spPr>
        <a:xfrm>
          <a:off x="11099727" y="1752372"/>
          <a:ext cx="2722996" cy="1361498"/>
        </a:xfrm>
        <a:prstGeom prst="rect">
          <a:avLst/>
        </a:prstGeom>
        <a:solidFill>
          <a:schemeClr val="accent5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Build Intellectual Capital</a:t>
          </a:r>
        </a:p>
      </dsp:txBody>
      <dsp:txXfrm>
        <a:off x="11099727" y="1752372"/>
        <a:ext cx="2722996" cy="1361498"/>
      </dsp:txXfrm>
    </dsp:sp>
    <dsp:sp modelId="{F7B2D1EC-C042-44D1-8F70-5937F0E745C6}">
      <dsp:nvSpPr>
        <dsp:cNvPr id="0" name=""/>
        <dsp:cNvSpPr/>
      </dsp:nvSpPr>
      <dsp:spPr>
        <a:xfrm>
          <a:off x="11780476" y="3685699"/>
          <a:ext cx="2722996" cy="136149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Gain an understanding of the wider context of learning</a:t>
          </a:r>
        </a:p>
      </dsp:txBody>
      <dsp:txXfrm>
        <a:off x="11780476" y="3685699"/>
        <a:ext cx="2722996" cy="1361498"/>
      </dsp:txXfrm>
    </dsp:sp>
    <dsp:sp modelId="{82EA431B-4368-40AF-BF8A-40909E54EF39}">
      <dsp:nvSpPr>
        <dsp:cNvPr id="0" name=""/>
        <dsp:cNvSpPr/>
      </dsp:nvSpPr>
      <dsp:spPr>
        <a:xfrm>
          <a:off x="11780476" y="5619027"/>
          <a:ext cx="2722996" cy="1361498"/>
        </a:xfrm>
        <a:prstGeom prst="rect">
          <a:avLst/>
        </a:prstGeom>
        <a:solidFill>
          <a:schemeClr val="accent5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understanding of how current studies link to future study options</a:t>
          </a:r>
        </a:p>
      </dsp:txBody>
      <dsp:txXfrm>
        <a:off x="11780476" y="5619027"/>
        <a:ext cx="2722996" cy="1361498"/>
      </dsp:txXfrm>
    </dsp:sp>
    <dsp:sp modelId="{25BA9A5E-7BE1-43C3-A2DA-CBFB3081C964}">
      <dsp:nvSpPr>
        <dsp:cNvPr id="0" name=""/>
        <dsp:cNvSpPr/>
      </dsp:nvSpPr>
      <dsp:spPr>
        <a:xfrm>
          <a:off x="14394553" y="1752372"/>
          <a:ext cx="2722996" cy="1361498"/>
        </a:xfrm>
        <a:prstGeom prst="rect">
          <a:avLst/>
        </a:prstGeom>
        <a:solidFill>
          <a:schemeClr val="accent2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Build Skills Capital</a:t>
          </a:r>
        </a:p>
      </dsp:txBody>
      <dsp:txXfrm>
        <a:off x="14394553" y="1752372"/>
        <a:ext cx="2722996" cy="1361498"/>
      </dsp:txXfrm>
    </dsp:sp>
    <dsp:sp modelId="{86516040-09AD-4D7D-82D8-E860F2FEBA9C}">
      <dsp:nvSpPr>
        <dsp:cNvPr id="0" name=""/>
        <dsp:cNvSpPr/>
      </dsp:nvSpPr>
      <dsp:spPr>
        <a:xfrm>
          <a:off x="15075302" y="3685699"/>
          <a:ext cx="2722996" cy="1361498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Gain an understanding of the skills needed for HE success</a:t>
          </a:r>
        </a:p>
      </dsp:txBody>
      <dsp:txXfrm>
        <a:off x="15075302" y="3685699"/>
        <a:ext cx="2722996" cy="1361498"/>
      </dsp:txXfrm>
    </dsp:sp>
    <dsp:sp modelId="{8A0C1E96-F9C6-47FD-8972-5EC45EE2F2C8}">
      <dsp:nvSpPr>
        <dsp:cNvPr id="0" name=""/>
        <dsp:cNvSpPr/>
      </dsp:nvSpPr>
      <dsp:spPr>
        <a:xfrm>
          <a:off x="15075302" y="5619027"/>
          <a:ext cx="2722996" cy="1361498"/>
        </a:xfrm>
        <a:prstGeom prst="rect">
          <a:avLst/>
        </a:prstGeom>
        <a:solidFill>
          <a:schemeClr val="accent2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key study skills to aid attainment</a:t>
          </a:r>
        </a:p>
      </dsp:txBody>
      <dsp:txXfrm>
        <a:off x="15075302" y="5619027"/>
        <a:ext cx="2722996" cy="1361498"/>
      </dsp:txXfrm>
    </dsp:sp>
    <dsp:sp modelId="{A5C8E52E-7D6C-4B61-89F1-3FE701392947}">
      <dsp:nvSpPr>
        <dsp:cNvPr id="0" name=""/>
        <dsp:cNvSpPr/>
      </dsp:nvSpPr>
      <dsp:spPr>
        <a:xfrm>
          <a:off x="17689379" y="1752372"/>
          <a:ext cx="2722996" cy="1361498"/>
        </a:xfrm>
        <a:prstGeom prst="rect">
          <a:avLst/>
        </a:prstGeom>
        <a:solidFill>
          <a:schemeClr val="accent4">
            <a:lumMod val="75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Support Key Influencers – Teachers, Advisers &amp; Parents/</a:t>
          </a:r>
          <a:r>
            <a:rPr lang="en-US" sz="2200" kern="1200" err="1"/>
            <a:t>Carers</a:t>
          </a:r>
          <a:endParaRPr lang="en-US" sz="2200" kern="1200"/>
        </a:p>
      </dsp:txBody>
      <dsp:txXfrm>
        <a:off x="17689379" y="1752372"/>
        <a:ext cx="2722996" cy="1361498"/>
      </dsp:txXfrm>
    </dsp:sp>
    <dsp:sp modelId="{2D5CF70F-AB9D-49FE-B88E-AA148431A297}">
      <dsp:nvSpPr>
        <dsp:cNvPr id="0" name=""/>
        <dsp:cNvSpPr/>
      </dsp:nvSpPr>
      <dsp:spPr>
        <a:xfrm>
          <a:off x="18370128" y="3685699"/>
          <a:ext cx="2722996" cy="1361498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Gain accurate and current HE information</a:t>
          </a:r>
        </a:p>
      </dsp:txBody>
      <dsp:txXfrm>
        <a:off x="18370128" y="3685699"/>
        <a:ext cx="2722996" cy="1361498"/>
      </dsp:txXfrm>
    </dsp:sp>
    <dsp:sp modelId="{BE0796C9-714D-466D-A985-10FF8007537E}">
      <dsp:nvSpPr>
        <dsp:cNvPr id="0" name=""/>
        <dsp:cNvSpPr/>
      </dsp:nvSpPr>
      <dsp:spPr>
        <a:xfrm>
          <a:off x="18370128" y="5619027"/>
          <a:ext cx="2722996" cy="1361498"/>
        </a:xfrm>
        <a:prstGeom prst="rect">
          <a:avLst/>
        </a:prstGeom>
        <a:solidFill>
          <a:schemeClr val="accent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Develop the view that UEA is a ‘trusted source’</a:t>
          </a:r>
        </a:p>
      </dsp:txBody>
      <dsp:txXfrm>
        <a:off x="18370128" y="5619027"/>
        <a:ext cx="2722996" cy="1361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2A9BF-0E60-F94C-B8F6-44C1B215D1FA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EECC4-1F4C-CE40-965C-8BEF1F4882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8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8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Requirement of OFS - </a:t>
            </a:r>
            <a:r>
              <a:rPr lang="en-GB" dirty="0" err="1"/>
              <a:t>ToC</a:t>
            </a:r>
            <a:r>
              <a:rPr lang="en-GB" dirty="0"/>
              <a:t> for APP </a:t>
            </a:r>
          </a:p>
          <a:p>
            <a:r>
              <a:rPr lang="en-GB" dirty="0"/>
              <a:t>NERUPI for evaluation, language was very similar and matched well</a:t>
            </a:r>
          </a:p>
          <a:p>
            <a:r>
              <a:rPr lang="en-GB" dirty="0"/>
              <a:t>Adapted NERUPI to simplify the objectives for the overarching </a:t>
            </a:r>
            <a:r>
              <a:rPr lang="en-GB" dirty="0" err="1"/>
              <a:t>ToC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757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Choosing projects to include in final measure – created clear criteria of size, scale and components that must be included</a:t>
            </a:r>
          </a:p>
          <a:p>
            <a:r>
              <a:rPr lang="en-GB" dirty="0">
                <a:solidFill>
                  <a:srgbClr val="FF0000"/>
                </a:solidFill>
              </a:rPr>
              <a:t>Methodology about creating measures of change – tested different methods and reviewed the best fit for UEA</a:t>
            </a:r>
          </a:p>
          <a:p>
            <a:r>
              <a:rPr lang="en-GB" dirty="0"/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Boston Matrix – ‘right’ people in the room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Lots of different ways to measure change, which is right?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Setting what is significant</a:t>
            </a:r>
          </a:p>
          <a:p>
            <a:r>
              <a:rPr lang="en-GB" dirty="0"/>
              <a:t>Used the language of these two measures throughout the Access aspect of the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Communication with team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Projects we have always done and like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Gaps in offer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Lack of evidence of what works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Avoiding deficit model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17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Assumption that NERUPI does map with WP – are the WP measures more important or Capitals and how are we measuring them?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Scoring higher than reality – social desirability bias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468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NERUPI themed questions – reviewed objectives, what is each objective trying to measure, worked with MR to design questions that test objective</a:t>
            </a:r>
          </a:p>
          <a:p>
            <a:r>
              <a:rPr lang="en-GB" dirty="0"/>
              <a:t>Testing Questions external research – Cognitive Testing + NERUPI questions bank – cross checking</a:t>
            </a:r>
          </a:p>
          <a:p>
            <a:r>
              <a:rPr lang="en-GB" dirty="0"/>
              <a:t>Survey structure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Pre &amp; post method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Impact questions (what has happened/worked) + Process questions (why has it happened/worked)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Immediate impact (survey) Vs Long term impact (HEAT and/or baseline survey)</a:t>
            </a:r>
          </a:p>
          <a:p>
            <a:r>
              <a:rPr lang="en-GB" dirty="0"/>
              <a:t>Compare &amp; contrast projects by NERUPI Capital</a:t>
            </a:r>
          </a:p>
          <a:p>
            <a:r>
              <a:rPr lang="en-GB" dirty="0"/>
              <a:t>NERUPI Objectives + KPIs embedded in Project Plans</a:t>
            </a:r>
          </a:p>
          <a:p>
            <a:endParaRPr lang="en-GB" dirty="0"/>
          </a:p>
          <a:p>
            <a:r>
              <a:rPr lang="en-GB" dirty="0"/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No control group – would it have happened anyway?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Only measuring self-reported change and views, is self-awareness enough?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Concern around measuring attainment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Response rates – low if don’t do it during event, but no time for reflection, is it honest?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Over scoring – don’t know what they don’t know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36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Webpages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For internal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Allow us to get to activity/initiative level across lifecycle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Cross reference activity/demographic types happening across lifecycle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Challenges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dirty="0"/>
              <a:t>How to map Capitals to existing UEA measures of success and also to value Capitals as a key part of student success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EECC4-1F4C-CE40-965C-8BEF1F4882F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973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Cove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599C644B-00B6-DD43-997A-370357C4A22C}"/>
              </a:ext>
            </a:extLst>
          </p:cNvPr>
          <p:cNvSpPr/>
          <p:nvPr userDrawn="1"/>
        </p:nvSpPr>
        <p:spPr>
          <a:xfrm>
            <a:off x="-4" y="0"/>
            <a:ext cx="20104100" cy="725106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EB2BF5F-B78E-4948-B668-CDA8AAA293A2}"/>
              </a:ext>
            </a:extLst>
          </p:cNvPr>
          <p:cNvSpPr/>
          <p:nvPr userDrawn="1"/>
        </p:nvSpPr>
        <p:spPr>
          <a:xfrm>
            <a:off x="-4" y="184415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009FE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486248C-E1BB-924C-AC54-81E8F0B21CF0}"/>
              </a:ext>
            </a:extLst>
          </p:cNvPr>
          <p:cNvSpPr/>
          <p:nvPr userDrawn="1"/>
        </p:nvSpPr>
        <p:spPr>
          <a:xfrm>
            <a:off x="5681653" y="1511995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009F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1">
            <a:extLst>
              <a:ext uri="{FF2B5EF4-FFF2-40B4-BE49-F238E27FC236}">
                <a16:creationId xmlns:a16="http://schemas.microsoft.com/office/drawing/2014/main" id="{59418809-205D-3E4E-B7D1-524178C3F31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63760" y="4985049"/>
            <a:ext cx="78524" cy="104478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C7AD7010-65E5-394E-A941-3B4A51C35E4D}"/>
              </a:ext>
            </a:extLst>
          </p:cNvPr>
          <p:cNvSpPr/>
          <p:nvPr userDrawn="1"/>
        </p:nvSpPr>
        <p:spPr>
          <a:xfrm>
            <a:off x="7613650" y="3970038"/>
            <a:ext cx="4187190" cy="1148715"/>
          </a:xfrm>
          <a:custGeom>
            <a:avLst/>
            <a:gdLst/>
            <a:ahLst/>
            <a:cxnLst/>
            <a:rect l="l" t="t" r="r" b="b"/>
            <a:pathLst>
              <a:path w="4187190" h="1148714">
                <a:moveTo>
                  <a:pt x="474865" y="858418"/>
                </a:moveTo>
                <a:lnTo>
                  <a:pt x="422148" y="854900"/>
                </a:lnTo>
                <a:lnTo>
                  <a:pt x="351942" y="827684"/>
                </a:lnTo>
                <a:lnTo>
                  <a:pt x="322237" y="802551"/>
                </a:lnTo>
                <a:lnTo>
                  <a:pt x="296799" y="768997"/>
                </a:lnTo>
                <a:lnTo>
                  <a:pt x="276136" y="726478"/>
                </a:lnTo>
                <a:lnTo>
                  <a:pt x="260756" y="674446"/>
                </a:lnTo>
                <a:lnTo>
                  <a:pt x="251167" y="612330"/>
                </a:lnTo>
                <a:lnTo>
                  <a:pt x="247853" y="539597"/>
                </a:lnTo>
                <a:lnTo>
                  <a:pt x="247853" y="193649"/>
                </a:lnTo>
                <a:lnTo>
                  <a:pt x="253911" y="131102"/>
                </a:lnTo>
                <a:lnTo>
                  <a:pt x="271094" y="84836"/>
                </a:lnTo>
                <a:lnTo>
                  <a:pt x="297929" y="53479"/>
                </a:lnTo>
                <a:lnTo>
                  <a:pt x="332943" y="35687"/>
                </a:lnTo>
                <a:lnTo>
                  <a:pt x="374650" y="30048"/>
                </a:lnTo>
                <a:lnTo>
                  <a:pt x="374650" y="15976"/>
                </a:lnTo>
                <a:lnTo>
                  <a:pt x="0" y="15976"/>
                </a:lnTo>
                <a:lnTo>
                  <a:pt x="0" y="29883"/>
                </a:lnTo>
                <a:lnTo>
                  <a:pt x="41313" y="40373"/>
                </a:lnTo>
                <a:lnTo>
                  <a:pt x="68732" y="67703"/>
                </a:lnTo>
                <a:lnTo>
                  <a:pt x="83947" y="108419"/>
                </a:lnTo>
                <a:lnTo>
                  <a:pt x="88646" y="159105"/>
                </a:lnTo>
                <a:lnTo>
                  <a:pt x="88646" y="500062"/>
                </a:lnTo>
                <a:lnTo>
                  <a:pt x="90817" y="556869"/>
                </a:lnTo>
                <a:lnTo>
                  <a:pt x="97294" y="608749"/>
                </a:lnTo>
                <a:lnTo>
                  <a:pt x="108026" y="655739"/>
                </a:lnTo>
                <a:lnTo>
                  <a:pt x="122936" y="697941"/>
                </a:lnTo>
                <a:lnTo>
                  <a:pt x="141973" y="735418"/>
                </a:lnTo>
                <a:lnTo>
                  <a:pt x="165061" y="768223"/>
                </a:lnTo>
                <a:lnTo>
                  <a:pt x="192138" y="796429"/>
                </a:lnTo>
                <a:lnTo>
                  <a:pt x="223151" y="820102"/>
                </a:lnTo>
                <a:lnTo>
                  <a:pt x="258025" y="839330"/>
                </a:lnTo>
                <a:lnTo>
                  <a:pt x="296697" y="854163"/>
                </a:lnTo>
                <a:lnTo>
                  <a:pt x="339128" y="864666"/>
                </a:lnTo>
                <a:lnTo>
                  <a:pt x="385216" y="870927"/>
                </a:lnTo>
                <a:lnTo>
                  <a:pt x="434936" y="872998"/>
                </a:lnTo>
                <a:lnTo>
                  <a:pt x="474827" y="872998"/>
                </a:lnTo>
                <a:lnTo>
                  <a:pt x="474865" y="858418"/>
                </a:lnTo>
                <a:close/>
              </a:path>
              <a:path w="4187190" h="1148714">
                <a:moveTo>
                  <a:pt x="2365324" y="12"/>
                </a:moveTo>
                <a:lnTo>
                  <a:pt x="2322233" y="12"/>
                </a:lnTo>
                <a:lnTo>
                  <a:pt x="2322233" y="1146759"/>
                </a:lnTo>
                <a:lnTo>
                  <a:pt x="2365324" y="1146759"/>
                </a:lnTo>
                <a:lnTo>
                  <a:pt x="2365324" y="12"/>
                </a:lnTo>
                <a:close/>
              </a:path>
              <a:path w="4187190" h="1148714">
                <a:moveTo>
                  <a:pt x="2940824" y="14757"/>
                </a:moveTo>
                <a:lnTo>
                  <a:pt x="2938957" y="8305"/>
                </a:lnTo>
                <a:lnTo>
                  <a:pt x="2933928" y="3683"/>
                </a:lnTo>
                <a:lnTo>
                  <a:pt x="2926600" y="914"/>
                </a:lnTo>
                <a:lnTo>
                  <a:pt x="2917863" y="0"/>
                </a:lnTo>
                <a:lnTo>
                  <a:pt x="2783103" y="0"/>
                </a:lnTo>
                <a:lnTo>
                  <a:pt x="2774378" y="914"/>
                </a:lnTo>
                <a:lnTo>
                  <a:pt x="2767063" y="3683"/>
                </a:lnTo>
                <a:lnTo>
                  <a:pt x="2762034" y="8305"/>
                </a:lnTo>
                <a:lnTo>
                  <a:pt x="2760167" y="14757"/>
                </a:lnTo>
                <a:lnTo>
                  <a:pt x="2760167" y="56540"/>
                </a:lnTo>
                <a:lnTo>
                  <a:pt x="2761881" y="63665"/>
                </a:lnTo>
                <a:lnTo>
                  <a:pt x="2766568" y="67843"/>
                </a:lnTo>
                <a:lnTo>
                  <a:pt x="2773553" y="69811"/>
                </a:lnTo>
                <a:lnTo>
                  <a:pt x="2782151" y="70307"/>
                </a:lnTo>
                <a:lnTo>
                  <a:pt x="2787980" y="70307"/>
                </a:lnTo>
                <a:lnTo>
                  <a:pt x="2792882" y="69824"/>
                </a:lnTo>
                <a:lnTo>
                  <a:pt x="2806547" y="69824"/>
                </a:lnTo>
                <a:lnTo>
                  <a:pt x="2808986" y="72745"/>
                </a:lnTo>
                <a:lnTo>
                  <a:pt x="2809100" y="313156"/>
                </a:lnTo>
                <a:lnTo>
                  <a:pt x="2809456" y="324167"/>
                </a:lnTo>
                <a:lnTo>
                  <a:pt x="2812656" y="336765"/>
                </a:lnTo>
                <a:lnTo>
                  <a:pt x="2821343" y="345681"/>
                </a:lnTo>
                <a:lnTo>
                  <a:pt x="2838285" y="349072"/>
                </a:lnTo>
                <a:lnTo>
                  <a:pt x="2862681" y="349072"/>
                </a:lnTo>
                <a:lnTo>
                  <a:pt x="2878671" y="346087"/>
                </a:lnTo>
                <a:lnTo>
                  <a:pt x="2887230" y="338124"/>
                </a:lnTo>
                <a:lnTo>
                  <a:pt x="2890850" y="326656"/>
                </a:lnTo>
                <a:lnTo>
                  <a:pt x="2892006" y="313156"/>
                </a:lnTo>
                <a:lnTo>
                  <a:pt x="2892006" y="72745"/>
                </a:lnTo>
                <a:lnTo>
                  <a:pt x="2892971" y="69824"/>
                </a:lnTo>
                <a:lnTo>
                  <a:pt x="2911030" y="69824"/>
                </a:lnTo>
                <a:lnTo>
                  <a:pt x="2915412" y="70307"/>
                </a:lnTo>
                <a:lnTo>
                  <a:pt x="2918853" y="70307"/>
                </a:lnTo>
                <a:lnTo>
                  <a:pt x="2927197" y="69824"/>
                </a:lnTo>
                <a:lnTo>
                  <a:pt x="2927426" y="69811"/>
                </a:lnTo>
                <a:lnTo>
                  <a:pt x="2934411" y="67843"/>
                </a:lnTo>
                <a:lnTo>
                  <a:pt x="2939110" y="63665"/>
                </a:lnTo>
                <a:lnTo>
                  <a:pt x="2940824" y="56540"/>
                </a:lnTo>
                <a:lnTo>
                  <a:pt x="2940824" y="14757"/>
                </a:lnTo>
                <a:close/>
              </a:path>
              <a:path w="4187190" h="1148714">
                <a:moveTo>
                  <a:pt x="3015958" y="908989"/>
                </a:moveTo>
                <a:lnTo>
                  <a:pt x="3010573" y="863269"/>
                </a:lnTo>
                <a:lnTo>
                  <a:pt x="2994469" y="827138"/>
                </a:lnTo>
                <a:lnTo>
                  <a:pt x="2933420" y="796899"/>
                </a:lnTo>
                <a:lnTo>
                  <a:pt x="2930017" y="796899"/>
                </a:lnTo>
                <a:lnTo>
                  <a:pt x="2930017" y="912431"/>
                </a:lnTo>
                <a:lnTo>
                  <a:pt x="2929445" y="928611"/>
                </a:lnTo>
                <a:lnTo>
                  <a:pt x="2926283" y="942619"/>
                </a:lnTo>
                <a:lnTo>
                  <a:pt x="2918256" y="952487"/>
                </a:lnTo>
                <a:lnTo>
                  <a:pt x="2903131" y="956208"/>
                </a:lnTo>
                <a:lnTo>
                  <a:pt x="2891383" y="955497"/>
                </a:lnTo>
                <a:lnTo>
                  <a:pt x="2884576" y="952703"/>
                </a:lnTo>
                <a:lnTo>
                  <a:pt x="2881439" y="946861"/>
                </a:lnTo>
                <a:lnTo>
                  <a:pt x="2880677" y="937018"/>
                </a:lnTo>
                <a:lnTo>
                  <a:pt x="2880677" y="930922"/>
                </a:lnTo>
                <a:lnTo>
                  <a:pt x="2881160" y="922286"/>
                </a:lnTo>
                <a:lnTo>
                  <a:pt x="2881160" y="902131"/>
                </a:lnTo>
                <a:lnTo>
                  <a:pt x="2880766" y="895426"/>
                </a:lnTo>
                <a:lnTo>
                  <a:pt x="2880677" y="887374"/>
                </a:lnTo>
                <a:lnTo>
                  <a:pt x="2881439" y="876147"/>
                </a:lnTo>
                <a:lnTo>
                  <a:pt x="2884576" y="868692"/>
                </a:lnTo>
                <a:lnTo>
                  <a:pt x="2891383" y="864552"/>
                </a:lnTo>
                <a:lnTo>
                  <a:pt x="2903131" y="863269"/>
                </a:lnTo>
                <a:lnTo>
                  <a:pt x="2916605" y="867841"/>
                </a:lnTo>
                <a:lnTo>
                  <a:pt x="2924810" y="879563"/>
                </a:lnTo>
                <a:lnTo>
                  <a:pt x="2928899" y="895426"/>
                </a:lnTo>
                <a:lnTo>
                  <a:pt x="2930017" y="912431"/>
                </a:lnTo>
                <a:lnTo>
                  <a:pt x="2930017" y="796899"/>
                </a:lnTo>
                <a:lnTo>
                  <a:pt x="2827464" y="796899"/>
                </a:lnTo>
                <a:lnTo>
                  <a:pt x="2810522" y="800290"/>
                </a:lnTo>
                <a:lnTo>
                  <a:pt x="2801836" y="809205"/>
                </a:lnTo>
                <a:lnTo>
                  <a:pt x="2798635" y="821804"/>
                </a:lnTo>
                <a:lnTo>
                  <a:pt x="2798178" y="836244"/>
                </a:lnTo>
                <a:lnTo>
                  <a:pt x="2798178" y="1106627"/>
                </a:lnTo>
                <a:lnTo>
                  <a:pt x="2798635" y="1121067"/>
                </a:lnTo>
                <a:lnTo>
                  <a:pt x="2801836" y="1133678"/>
                </a:lnTo>
                <a:lnTo>
                  <a:pt x="2810522" y="1142593"/>
                </a:lnTo>
                <a:lnTo>
                  <a:pt x="2827464" y="1145971"/>
                </a:lnTo>
                <a:lnTo>
                  <a:pt x="2851874" y="1145971"/>
                </a:lnTo>
                <a:lnTo>
                  <a:pt x="2881160" y="1106627"/>
                </a:lnTo>
                <a:lnTo>
                  <a:pt x="2881160" y="1029919"/>
                </a:lnTo>
                <a:lnTo>
                  <a:pt x="2881680" y="1026007"/>
                </a:lnTo>
                <a:lnTo>
                  <a:pt x="2893390" y="1026007"/>
                </a:lnTo>
                <a:lnTo>
                  <a:pt x="2899257" y="1026998"/>
                </a:lnTo>
                <a:lnTo>
                  <a:pt x="2911449" y="1026998"/>
                </a:lnTo>
                <a:lnTo>
                  <a:pt x="2960535" y="1020356"/>
                </a:lnTo>
                <a:lnTo>
                  <a:pt x="3000819" y="988656"/>
                </a:lnTo>
                <a:lnTo>
                  <a:pt x="3010458" y="956208"/>
                </a:lnTo>
                <a:lnTo>
                  <a:pt x="3011132" y="953439"/>
                </a:lnTo>
                <a:lnTo>
                  <a:pt x="3014624" y="930922"/>
                </a:lnTo>
                <a:lnTo>
                  <a:pt x="3015958" y="908989"/>
                </a:lnTo>
                <a:close/>
              </a:path>
              <a:path w="4187190" h="1148714">
                <a:moveTo>
                  <a:pt x="3184728" y="324485"/>
                </a:moveTo>
                <a:lnTo>
                  <a:pt x="3183229" y="307098"/>
                </a:lnTo>
                <a:lnTo>
                  <a:pt x="3178810" y="282219"/>
                </a:lnTo>
                <a:lnTo>
                  <a:pt x="3177413" y="275323"/>
                </a:lnTo>
                <a:lnTo>
                  <a:pt x="3171533" y="246418"/>
                </a:lnTo>
                <a:lnTo>
                  <a:pt x="3162554" y="201574"/>
                </a:lnTo>
                <a:lnTo>
                  <a:pt x="3161487" y="196278"/>
                </a:lnTo>
                <a:lnTo>
                  <a:pt x="3148761" y="128397"/>
                </a:lnTo>
                <a:lnTo>
                  <a:pt x="3140202" y="78651"/>
                </a:lnTo>
                <a:lnTo>
                  <a:pt x="3133445" y="39344"/>
                </a:lnTo>
                <a:lnTo>
                  <a:pt x="3128797" y="22834"/>
                </a:lnTo>
                <a:lnTo>
                  <a:pt x="3121850" y="10452"/>
                </a:lnTo>
                <a:lnTo>
                  <a:pt x="3112173" y="2692"/>
                </a:lnTo>
                <a:lnTo>
                  <a:pt x="3099282" y="0"/>
                </a:lnTo>
                <a:lnTo>
                  <a:pt x="3080702" y="0"/>
                </a:lnTo>
                <a:lnTo>
                  <a:pt x="3080702" y="201574"/>
                </a:lnTo>
                <a:lnTo>
                  <a:pt x="3042628" y="201574"/>
                </a:lnTo>
                <a:lnTo>
                  <a:pt x="3042628" y="189280"/>
                </a:lnTo>
                <a:lnTo>
                  <a:pt x="3043110" y="186334"/>
                </a:lnTo>
                <a:lnTo>
                  <a:pt x="3046628" y="148971"/>
                </a:lnTo>
                <a:lnTo>
                  <a:pt x="3050375" y="114249"/>
                </a:lnTo>
                <a:lnTo>
                  <a:pt x="3055124" y="88633"/>
                </a:lnTo>
                <a:lnTo>
                  <a:pt x="3061678" y="78651"/>
                </a:lnTo>
                <a:lnTo>
                  <a:pt x="3068269" y="88709"/>
                </a:lnTo>
                <a:lnTo>
                  <a:pt x="3072765" y="114427"/>
                </a:lnTo>
                <a:lnTo>
                  <a:pt x="3076359" y="149174"/>
                </a:lnTo>
                <a:lnTo>
                  <a:pt x="3080220" y="186334"/>
                </a:lnTo>
                <a:lnTo>
                  <a:pt x="3080639" y="189280"/>
                </a:lnTo>
                <a:lnTo>
                  <a:pt x="3080702" y="201574"/>
                </a:lnTo>
                <a:lnTo>
                  <a:pt x="3080702" y="0"/>
                </a:lnTo>
                <a:lnTo>
                  <a:pt x="3024047" y="0"/>
                </a:lnTo>
                <a:lnTo>
                  <a:pt x="3011195" y="2692"/>
                </a:lnTo>
                <a:lnTo>
                  <a:pt x="3001607" y="10452"/>
                </a:lnTo>
                <a:lnTo>
                  <a:pt x="2994952" y="22834"/>
                </a:lnTo>
                <a:lnTo>
                  <a:pt x="2990850" y="39344"/>
                </a:lnTo>
                <a:lnTo>
                  <a:pt x="2973946" y="138137"/>
                </a:lnTo>
                <a:lnTo>
                  <a:pt x="2961017" y="208749"/>
                </a:lnTo>
                <a:lnTo>
                  <a:pt x="2951683" y="256933"/>
                </a:lnTo>
                <a:lnTo>
                  <a:pt x="2945511" y="288455"/>
                </a:lnTo>
                <a:lnTo>
                  <a:pt x="2942120" y="309054"/>
                </a:lnTo>
                <a:lnTo>
                  <a:pt x="2964548" y="348399"/>
                </a:lnTo>
                <a:lnTo>
                  <a:pt x="2981579" y="349072"/>
                </a:lnTo>
                <a:lnTo>
                  <a:pt x="3004553" y="349072"/>
                </a:lnTo>
                <a:lnTo>
                  <a:pt x="3020034" y="337540"/>
                </a:lnTo>
                <a:lnTo>
                  <a:pt x="3027007" y="312191"/>
                </a:lnTo>
                <a:lnTo>
                  <a:pt x="3032150" y="286842"/>
                </a:lnTo>
                <a:lnTo>
                  <a:pt x="3042145" y="275323"/>
                </a:lnTo>
                <a:lnTo>
                  <a:pt x="3081185" y="275323"/>
                </a:lnTo>
                <a:lnTo>
                  <a:pt x="3090583" y="286842"/>
                </a:lnTo>
                <a:lnTo>
                  <a:pt x="3094494" y="312191"/>
                </a:lnTo>
                <a:lnTo>
                  <a:pt x="3100413" y="337540"/>
                </a:lnTo>
                <a:lnTo>
                  <a:pt x="3115856" y="349072"/>
                </a:lnTo>
                <a:lnTo>
                  <a:pt x="3141751" y="349072"/>
                </a:lnTo>
                <a:lnTo>
                  <a:pt x="3160204" y="348399"/>
                </a:lnTo>
                <a:lnTo>
                  <a:pt x="3173679" y="345249"/>
                </a:lnTo>
                <a:lnTo>
                  <a:pt x="3181934" y="337858"/>
                </a:lnTo>
                <a:lnTo>
                  <a:pt x="3184728" y="324485"/>
                </a:lnTo>
                <a:close/>
              </a:path>
              <a:path w="4187190" h="1148714">
                <a:moveTo>
                  <a:pt x="3210966" y="1100239"/>
                </a:moveTo>
                <a:lnTo>
                  <a:pt x="3187992" y="1074661"/>
                </a:lnTo>
                <a:lnTo>
                  <a:pt x="3179838" y="1074813"/>
                </a:lnTo>
                <a:lnTo>
                  <a:pt x="3157093" y="1075499"/>
                </a:lnTo>
                <a:lnTo>
                  <a:pt x="3140138" y="1075651"/>
                </a:lnTo>
                <a:lnTo>
                  <a:pt x="3131401" y="1072807"/>
                </a:lnTo>
                <a:lnTo>
                  <a:pt x="3126917" y="1066139"/>
                </a:lnTo>
                <a:lnTo>
                  <a:pt x="3125266" y="1057338"/>
                </a:lnTo>
                <a:lnTo>
                  <a:pt x="3125025" y="1048118"/>
                </a:lnTo>
                <a:lnTo>
                  <a:pt x="3125025" y="836244"/>
                </a:lnTo>
                <a:lnTo>
                  <a:pt x="3124568" y="821804"/>
                </a:lnTo>
                <a:lnTo>
                  <a:pt x="3121368" y="809205"/>
                </a:lnTo>
                <a:lnTo>
                  <a:pt x="3112668" y="800290"/>
                </a:lnTo>
                <a:lnTo>
                  <a:pt x="3095714" y="796899"/>
                </a:lnTo>
                <a:lnTo>
                  <a:pt x="3071291" y="796899"/>
                </a:lnTo>
                <a:lnTo>
                  <a:pt x="3054362" y="800290"/>
                </a:lnTo>
                <a:lnTo>
                  <a:pt x="3045663" y="809205"/>
                </a:lnTo>
                <a:lnTo>
                  <a:pt x="3042462" y="821804"/>
                </a:lnTo>
                <a:lnTo>
                  <a:pt x="3042005" y="836244"/>
                </a:lnTo>
                <a:lnTo>
                  <a:pt x="3042005" y="1106627"/>
                </a:lnTo>
                <a:lnTo>
                  <a:pt x="3042462" y="1121067"/>
                </a:lnTo>
                <a:lnTo>
                  <a:pt x="3045663" y="1133678"/>
                </a:lnTo>
                <a:lnTo>
                  <a:pt x="3054362" y="1142593"/>
                </a:lnTo>
                <a:lnTo>
                  <a:pt x="3071291" y="1145971"/>
                </a:lnTo>
                <a:lnTo>
                  <a:pt x="3181642" y="1145971"/>
                </a:lnTo>
                <a:lnTo>
                  <a:pt x="3198596" y="1142593"/>
                </a:lnTo>
                <a:lnTo>
                  <a:pt x="3207296" y="1133678"/>
                </a:lnTo>
                <a:lnTo>
                  <a:pt x="3210509" y="1121067"/>
                </a:lnTo>
                <a:lnTo>
                  <a:pt x="3210966" y="1106627"/>
                </a:lnTo>
                <a:lnTo>
                  <a:pt x="3210966" y="1100239"/>
                </a:lnTo>
                <a:close/>
              </a:path>
              <a:path w="4187190" h="1148714">
                <a:moveTo>
                  <a:pt x="3437013" y="334302"/>
                </a:moveTo>
                <a:lnTo>
                  <a:pt x="3404844" y="244398"/>
                </a:lnTo>
                <a:lnTo>
                  <a:pt x="3386302" y="201574"/>
                </a:lnTo>
                <a:lnTo>
                  <a:pt x="3370135" y="165176"/>
                </a:lnTo>
                <a:lnTo>
                  <a:pt x="3364750" y="154876"/>
                </a:lnTo>
                <a:lnTo>
                  <a:pt x="3364750" y="152882"/>
                </a:lnTo>
                <a:lnTo>
                  <a:pt x="3371710" y="138531"/>
                </a:lnTo>
                <a:lnTo>
                  <a:pt x="3378162" y="126352"/>
                </a:lnTo>
                <a:lnTo>
                  <a:pt x="3407600" y="70764"/>
                </a:lnTo>
                <a:lnTo>
                  <a:pt x="3427107" y="31597"/>
                </a:lnTo>
                <a:lnTo>
                  <a:pt x="3431654" y="13766"/>
                </a:lnTo>
                <a:lnTo>
                  <a:pt x="3429254" y="5803"/>
                </a:lnTo>
                <a:lnTo>
                  <a:pt x="3422726" y="1714"/>
                </a:lnTo>
                <a:lnTo>
                  <a:pt x="3413099" y="215"/>
                </a:lnTo>
                <a:lnTo>
                  <a:pt x="3401377" y="0"/>
                </a:lnTo>
                <a:lnTo>
                  <a:pt x="3373043" y="0"/>
                </a:lnTo>
                <a:lnTo>
                  <a:pt x="3340506" y="31330"/>
                </a:lnTo>
                <a:lnTo>
                  <a:pt x="3325380" y="72415"/>
                </a:lnTo>
                <a:lnTo>
                  <a:pt x="3317621" y="95859"/>
                </a:lnTo>
                <a:lnTo>
                  <a:pt x="3308032" y="117094"/>
                </a:lnTo>
                <a:lnTo>
                  <a:pt x="3297339" y="126352"/>
                </a:lnTo>
                <a:lnTo>
                  <a:pt x="3295942" y="124993"/>
                </a:lnTo>
                <a:lnTo>
                  <a:pt x="3295218" y="115481"/>
                </a:lnTo>
                <a:lnTo>
                  <a:pt x="3295015" y="95859"/>
                </a:lnTo>
                <a:lnTo>
                  <a:pt x="3294913" y="39344"/>
                </a:lnTo>
                <a:lnTo>
                  <a:pt x="3294456" y="24904"/>
                </a:lnTo>
                <a:lnTo>
                  <a:pt x="3291255" y="12293"/>
                </a:lnTo>
                <a:lnTo>
                  <a:pt x="3282556" y="3378"/>
                </a:lnTo>
                <a:lnTo>
                  <a:pt x="3265627" y="0"/>
                </a:lnTo>
                <a:lnTo>
                  <a:pt x="3241205" y="0"/>
                </a:lnTo>
                <a:lnTo>
                  <a:pt x="3224276" y="3378"/>
                </a:lnTo>
                <a:lnTo>
                  <a:pt x="3215589" y="12293"/>
                </a:lnTo>
                <a:lnTo>
                  <a:pt x="3212376" y="24904"/>
                </a:lnTo>
                <a:lnTo>
                  <a:pt x="3211919" y="39344"/>
                </a:lnTo>
                <a:lnTo>
                  <a:pt x="3211931" y="310197"/>
                </a:lnTo>
                <a:lnTo>
                  <a:pt x="3212376" y="324167"/>
                </a:lnTo>
                <a:lnTo>
                  <a:pt x="3215589" y="336765"/>
                </a:lnTo>
                <a:lnTo>
                  <a:pt x="3224276" y="345681"/>
                </a:lnTo>
                <a:lnTo>
                  <a:pt x="3241205" y="349072"/>
                </a:lnTo>
                <a:lnTo>
                  <a:pt x="3265627" y="349072"/>
                </a:lnTo>
                <a:lnTo>
                  <a:pt x="3294900" y="310197"/>
                </a:lnTo>
                <a:lnTo>
                  <a:pt x="3294913" y="227622"/>
                </a:lnTo>
                <a:lnTo>
                  <a:pt x="3293948" y="218770"/>
                </a:lnTo>
                <a:lnTo>
                  <a:pt x="3293948" y="206006"/>
                </a:lnTo>
                <a:lnTo>
                  <a:pt x="3294913" y="201574"/>
                </a:lnTo>
                <a:lnTo>
                  <a:pt x="3297859" y="201574"/>
                </a:lnTo>
                <a:lnTo>
                  <a:pt x="3307677" y="209499"/>
                </a:lnTo>
                <a:lnTo>
                  <a:pt x="3317138" y="231749"/>
                </a:lnTo>
                <a:lnTo>
                  <a:pt x="3328060" y="266065"/>
                </a:lnTo>
                <a:lnTo>
                  <a:pt x="3342284" y="310197"/>
                </a:lnTo>
                <a:lnTo>
                  <a:pt x="3349294" y="329755"/>
                </a:lnTo>
                <a:lnTo>
                  <a:pt x="3356572" y="341617"/>
                </a:lnTo>
                <a:lnTo>
                  <a:pt x="3367697" y="347484"/>
                </a:lnTo>
                <a:lnTo>
                  <a:pt x="3386226" y="349072"/>
                </a:lnTo>
                <a:lnTo>
                  <a:pt x="3411613" y="349072"/>
                </a:lnTo>
                <a:lnTo>
                  <a:pt x="3422993" y="348005"/>
                </a:lnTo>
                <a:lnTo>
                  <a:pt x="3430905" y="345008"/>
                </a:lnTo>
                <a:lnTo>
                  <a:pt x="3435515" y="340347"/>
                </a:lnTo>
                <a:lnTo>
                  <a:pt x="3437013" y="334302"/>
                </a:lnTo>
                <a:close/>
              </a:path>
              <a:path w="4187190" h="1148714">
                <a:moveTo>
                  <a:pt x="3454323" y="398462"/>
                </a:moveTo>
                <a:lnTo>
                  <a:pt x="3390836" y="398462"/>
                </a:lnTo>
                <a:lnTo>
                  <a:pt x="3379686" y="402056"/>
                </a:lnTo>
                <a:lnTo>
                  <a:pt x="3371977" y="411314"/>
                </a:lnTo>
                <a:lnTo>
                  <a:pt x="3366732" y="423964"/>
                </a:lnTo>
                <a:lnTo>
                  <a:pt x="3362998" y="437781"/>
                </a:lnTo>
                <a:lnTo>
                  <a:pt x="3356394" y="463600"/>
                </a:lnTo>
                <a:lnTo>
                  <a:pt x="3352190" y="479894"/>
                </a:lnTo>
                <a:lnTo>
                  <a:pt x="3346577" y="502031"/>
                </a:lnTo>
                <a:lnTo>
                  <a:pt x="3343935" y="513511"/>
                </a:lnTo>
                <a:lnTo>
                  <a:pt x="3343452" y="516940"/>
                </a:lnTo>
                <a:lnTo>
                  <a:pt x="3341497" y="518426"/>
                </a:lnTo>
                <a:lnTo>
                  <a:pt x="3337115" y="518426"/>
                </a:lnTo>
                <a:lnTo>
                  <a:pt x="3334677" y="516432"/>
                </a:lnTo>
                <a:lnTo>
                  <a:pt x="3334194" y="513003"/>
                </a:lnTo>
                <a:lnTo>
                  <a:pt x="3331045" y="501586"/>
                </a:lnTo>
                <a:lnTo>
                  <a:pt x="3324847" y="479640"/>
                </a:lnTo>
                <a:lnTo>
                  <a:pt x="3318192" y="455549"/>
                </a:lnTo>
                <a:lnTo>
                  <a:pt x="3313684" y="437781"/>
                </a:lnTo>
                <a:lnTo>
                  <a:pt x="3310420" y="423964"/>
                </a:lnTo>
                <a:lnTo>
                  <a:pt x="3305873" y="411314"/>
                </a:lnTo>
                <a:lnTo>
                  <a:pt x="3299117" y="402056"/>
                </a:lnTo>
                <a:lnTo>
                  <a:pt x="3289249" y="398462"/>
                </a:lnTo>
                <a:lnTo>
                  <a:pt x="3219450" y="398462"/>
                </a:lnTo>
                <a:lnTo>
                  <a:pt x="3235134" y="463600"/>
                </a:lnTo>
                <a:lnTo>
                  <a:pt x="3258007" y="521855"/>
                </a:lnTo>
                <a:lnTo>
                  <a:pt x="3259480" y="525297"/>
                </a:lnTo>
                <a:lnTo>
                  <a:pt x="3268522" y="547255"/>
                </a:lnTo>
                <a:lnTo>
                  <a:pt x="3279851" y="577405"/>
                </a:lnTo>
                <a:lnTo>
                  <a:pt x="3289541" y="608672"/>
                </a:lnTo>
                <a:lnTo>
                  <a:pt x="3293630" y="633958"/>
                </a:lnTo>
                <a:lnTo>
                  <a:pt x="3293694" y="710133"/>
                </a:lnTo>
                <a:lnTo>
                  <a:pt x="3294100" y="722630"/>
                </a:lnTo>
                <a:lnTo>
                  <a:pt x="3297301" y="735215"/>
                </a:lnTo>
                <a:lnTo>
                  <a:pt x="3306013" y="744118"/>
                </a:lnTo>
                <a:lnTo>
                  <a:pt x="3322967" y="747496"/>
                </a:lnTo>
                <a:lnTo>
                  <a:pt x="3347377" y="747496"/>
                </a:lnTo>
                <a:lnTo>
                  <a:pt x="3364306" y="744359"/>
                </a:lnTo>
                <a:lnTo>
                  <a:pt x="3373005" y="736015"/>
                </a:lnTo>
                <a:lnTo>
                  <a:pt x="3376206" y="724077"/>
                </a:lnTo>
                <a:lnTo>
                  <a:pt x="3376663" y="710133"/>
                </a:lnTo>
                <a:lnTo>
                  <a:pt x="3376663" y="666394"/>
                </a:lnTo>
                <a:lnTo>
                  <a:pt x="3377133" y="640016"/>
                </a:lnTo>
                <a:lnTo>
                  <a:pt x="3379292" y="621284"/>
                </a:lnTo>
                <a:lnTo>
                  <a:pt x="3384296" y="603478"/>
                </a:lnTo>
                <a:lnTo>
                  <a:pt x="3393275" y="579882"/>
                </a:lnTo>
                <a:lnTo>
                  <a:pt x="3400564" y="561403"/>
                </a:lnTo>
                <a:lnTo>
                  <a:pt x="3406940" y="544957"/>
                </a:lnTo>
                <a:lnTo>
                  <a:pt x="3412210" y="531469"/>
                </a:lnTo>
                <a:lnTo>
                  <a:pt x="3417620" y="518426"/>
                </a:lnTo>
                <a:lnTo>
                  <a:pt x="3426371" y="497179"/>
                </a:lnTo>
                <a:lnTo>
                  <a:pt x="3438995" y="463410"/>
                </a:lnTo>
                <a:lnTo>
                  <a:pt x="3449764" y="431215"/>
                </a:lnTo>
                <a:lnTo>
                  <a:pt x="3454311" y="411314"/>
                </a:lnTo>
                <a:lnTo>
                  <a:pt x="3454323" y="398462"/>
                </a:lnTo>
                <a:close/>
              </a:path>
              <a:path w="4187190" h="1148714">
                <a:moveTo>
                  <a:pt x="3478669" y="1121384"/>
                </a:moveTo>
                <a:lnTo>
                  <a:pt x="3477171" y="1104023"/>
                </a:lnTo>
                <a:lnTo>
                  <a:pt x="3472751" y="1079144"/>
                </a:lnTo>
                <a:lnTo>
                  <a:pt x="3471341" y="1072210"/>
                </a:lnTo>
                <a:lnTo>
                  <a:pt x="3465487" y="1043343"/>
                </a:lnTo>
                <a:lnTo>
                  <a:pt x="3456495" y="998474"/>
                </a:lnTo>
                <a:lnTo>
                  <a:pt x="3455441" y="993203"/>
                </a:lnTo>
                <a:lnTo>
                  <a:pt x="3442728" y="925309"/>
                </a:lnTo>
                <a:lnTo>
                  <a:pt x="3434169" y="875563"/>
                </a:lnTo>
                <a:lnTo>
                  <a:pt x="3427399" y="836244"/>
                </a:lnTo>
                <a:lnTo>
                  <a:pt x="3422751" y="819734"/>
                </a:lnTo>
                <a:lnTo>
                  <a:pt x="3415804" y="807364"/>
                </a:lnTo>
                <a:lnTo>
                  <a:pt x="3406114" y="799592"/>
                </a:lnTo>
                <a:lnTo>
                  <a:pt x="3393249" y="796899"/>
                </a:lnTo>
                <a:lnTo>
                  <a:pt x="3374669" y="796899"/>
                </a:lnTo>
                <a:lnTo>
                  <a:pt x="3374669" y="998474"/>
                </a:lnTo>
                <a:lnTo>
                  <a:pt x="3336594" y="998474"/>
                </a:lnTo>
                <a:lnTo>
                  <a:pt x="3336594" y="986180"/>
                </a:lnTo>
                <a:lnTo>
                  <a:pt x="3337077" y="983221"/>
                </a:lnTo>
                <a:lnTo>
                  <a:pt x="3340582" y="945883"/>
                </a:lnTo>
                <a:lnTo>
                  <a:pt x="3344329" y="911148"/>
                </a:lnTo>
                <a:lnTo>
                  <a:pt x="3349079" y="885545"/>
                </a:lnTo>
                <a:lnTo>
                  <a:pt x="3355606" y="875563"/>
                </a:lnTo>
                <a:lnTo>
                  <a:pt x="3362223" y="885609"/>
                </a:lnTo>
                <a:lnTo>
                  <a:pt x="3366732" y="911326"/>
                </a:lnTo>
                <a:lnTo>
                  <a:pt x="3370313" y="946086"/>
                </a:lnTo>
                <a:lnTo>
                  <a:pt x="3374186" y="983221"/>
                </a:lnTo>
                <a:lnTo>
                  <a:pt x="3374606" y="986180"/>
                </a:lnTo>
                <a:lnTo>
                  <a:pt x="3374669" y="998474"/>
                </a:lnTo>
                <a:lnTo>
                  <a:pt x="3374669" y="796899"/>
                </a:lnTo>
                <a:lnTo>
                  <a:pt x="3318014" y="796899"/>
                </a:lnTo>
                <a:lnTo>
                  <a:pt x="3305137" y="799592"/>
                </a:lnTo>
                <a:lnTo>
                  <a:pt x="3295561" y="807364"/>
                </a:lnTo>
                <a:lnTo>
                  <a:pt x="3288906" y="819734"/>
                </a:lnTo>
                <a:lnTo>
                  <a:pt x="3284817" y="836244"/>
                </a:lnTo>
                <a:lnTo>
                  <a:pt x="3267913" y="935037"/>
                </a:lnTo>
                <a:lnTo>
                  <a:pt x="3254984" y="1005662"/>
                </a:lnTo>
                <a:lnTo>
                  <a:pt x="3245650" y="1053858"/>
                </a:lnTo>
                <a:lnTo>
                  <a:pt x="3239478" y="1085367"/>
                </a:lnTo>
                <a:lnTo>
                  <a:pt x="3236074" y="1105966"/>
                </a:lnTo>
                <a:lnTo>
                  <a:pt x="3258502" y="1145311"/>
                </a:lnTo>
                <a:lnTo>
                  <a:pt x="3275546" y="1145971"/>
                </a:lnTo>
                <a:lnTo>
                  <a:pt x="3298482" y="1145971"/>
                </a:lnTo>
                <a:lnTo>
                  <a:pt x="3313988" y="1134452"/>
                </a:lnTo>
                <a:lnTo>
                  <a:pt x="3320961" y="1109091"/>
                </a:lnTo>
                <a:lnTo>
                  <a:pt x="3326117" y="1083741"/>
                </a:lnTo>
                <a:lnTo>
                  <a:pt x="3336112" y="1072210"/>
                </a:lnTo>
                <a:lnTo>
                  <a:pt x="3375152" y="1072210"/>
                </a:lnTo>
                <a:lnTo>
                  <a:pt x="3384550" y="1083741"/>
                </a:lnTo>
                <a:lnTo>
                  <a:pt x="3388461" y="1109091"/>
                </a:lnTo>
                <a:lnTo>
                  <a:pt x="3394379" y="1134452"/>
                </a:lnTo>
                <a:lnTo>
                  <a:pt x="3409823" y="1145971"/>
                </a:lnTo>
                <a:lnTo>
                  <a:pt x="3435718" y="1145971"/>
                </a:lnTo>
                <a:lnTo>
                  <a:pt x="3454158" y="1145311"/>
                </a:lnTo>
                <a:lnTo>
                  <a:pt x="3467620" y="1142161"/>
                </a:lnTo>
                <a:lnTo>
                  <a:pt x="3475863" y="1134770"/>
                </a:lnTo>
                <a:lnTo>
                  <a:pt x="3478669" y="1121384"/>
                </a:lnTo>
                <a:close/>
              </a:path>
              <a:path w="4187190" h="1148714">
                <a:moveTo>
                  <a:pt x="3641636" y="14757"/>
                </a:moveTo>
                <a:lnTo>
                  <a:pt x="3639769" y="8305"/>
                </a:lnTo>
                <a:lnTo>
                  <a:pt x="3634740" y="3683"/>
                </a:lnTo>
                <a:lnTo>
                  <a:pt x="3627424" y="914"/>
                </a:lnTo>
                <a:lnTo>
                  <a:pt x="3618700" y="0"/>
                </a:lnTo>
                <a:lnTo>
                  <a:pt x="3492741" y="0"/>
                </a:lnTo>
                <a:lnTo>
                  <a:pt x="3475786" y="3378"/>
                </a:lnTo>
                <a:lnTo>
                  <a:pt x="3467074" y="12293"/>
                </a:lnTo>
                <a:lnTo>
                  <a:pt x="3463874" y="24904"/>
                </a:lnTo>
                <a:lnTo>
                  <a:pt x="3463417" y="39344"/>
                </a:lnTo>
                <a:lnTo>
                  <a:pt x="3463417" y="309714"/>
                </a:lnTo>
                <a:lnTo>
                  <a:pt x="3463874" y="320014"/>
                </a:lnTo>
                <a:lnTo>
                  <a:pt x="3467074" y="333070"/>
                </a:lnTo>
                <a:lnTo>
                  <a:pt x="3475786" y="344297"/>
                </a:lnTo>
                <a:lnTo>
                  <a:pt x="3492741" y="349072"/>
                </a:lnTo>
                <a:lnTo>
                  <a:pt x="3621621" y="349072"/>
                </a:lnTo>
                <a:lnTo>
                  <a:pt x="3641166" y="294957"/>
                </a:lnTo>
                <a:lnTo>
                  <a:pt x="3625392" y="275323"/>
                </a:lnTo>
                <a:lnTo>
                  <a:pt x="3614305" y="274320"/>
                </a:lnTo>
                <a:lnTo>
                  <a:pt x="3606495" y="274485"/>
                </a:lnTo>
                <a:lnTo>
                  <a:pt x="3584638" y="275170"/>
                </a:lnTo>
                <a:lnTo>
                  <a:pt x="3566922" y="275323"/>
                </a:lnTo>
                <a:lnTo>
                  <a:pt x="3559746" y="274307"/>
                </a:lnTo>
                <a:lnTo>
                  <a:pt x="3553383" y="271259"/>
                </a:lnTo>
                <a:lnTo>
                  <a:pt x="3548672" y="266179"/>
                </a:lnTo>
                <a:lnTo>
                  <a:pt x="3546437" y="259080"/>
                </a:lnTo>
                <a:lnTo>
                  <a:pt x="3546437" y="224675"/>
                </a:lnTo>
                <a:lnTo>
                  <a:pt x="3546678" y="214210"/>
                </a:lnTo>
                <a:lnTo>
                  <a:pt x="3548392" y="207035"/>
                </a:lnTo>
                <a:lnTo>
                  <a:pt x="3553028" y="202895"/>
                </a:lnTo>
                <a:lnTo>
                  <a:pt x="3562058" y="201574"/>
                </a:lnTo>
                <a:lnTo>
                  <a:pt x="3595840" y="202412"/>
                </a:lnTo>
                <a:lnTo>
                  <a:pt x="3612832" y="202565"/>
                </a:lnTo>
                <a:lnTo>
                  <a:pt x="3621506" y="202184"/>
                </a:lnTo>
                <a:lnTo>
                  <a:pt x="3623729" y="201574"/>
                </a:lnTo>
                <a:lnTo>
                  <a:pt x="3628669" y="200228"/>
                </a:lnTo>
                <a:lnTo>
                  <a:pt x="3633533" y="195503"/>
                </a:lnTo>
                <a:lnTo>
                  <a:pt x="3635324" y="186804"/>
                </a:lnTo>
                <a:lnTo>
                  <a:pt x="3635324" y="155359"/>
                </a:lnTo>
                <a:lnTo>
                  <a:pt x="3617226" y="132727"/>
                </a:lnTo>
                <a:lnTo>
                  <a:pt x="3609505" y="132880"/>
                </a:lnTo>
                <a:lnTo>
                  <a:pt x="3601186" y="133235"/>
                </a:lnTo>
                <a:lnTo>
                  <a:pt x="3589286" y="133578"/>
                </a:lnTo>
                <a:lnTo>
                  <a:pt x="3549485" y="125552"/>
                </a:lnTo>
                <a:lnTo>
                  <a:pt x="3546437" y="93421"/>
                </a:lnTo>
                <a:lnTo>
                  <a:pt x="3546856" y="82778"/>
                </a:lnTo>
                <a:lnTo>
                  <a:pt x="3549789" y="74726"/>
                </a:lnTo>
                <a:lnTo>
                  <a:pt x="3557765" y="69621"/>
                </a:lnTo>
                <a:lnTo>
                  <a:pt x="3573284" y="67843"/>
                </a:lnTo>
                <a:lnTo>
                  <a:pt x="3583013" y="67995"/>
                </a:lnTo>
                <a:lnTo>
                  <a:pt x="3606114" y="68681"/>
                </a:lnTo>
                <a:lnTo>
                  <a:pt x="3619665" y="68834"/>
                </a:lnTo>
                <a:lnTo>
                  <a:pt x="3631882" y="68834"/>
                </a:lnTo>
                <a:lnTo>
                  <a:pt x="3641636" y="68326"/>
                </a:lnTo>
                <a:lnTo>
                  <a:pt x="3641636" y="67843"/>
                </a:lnTo>
                <a:lnTo>
                  <a:pt x="3641636" y="14757"/>
                </a:lnTo>
                <a:close/>
              </a:path>
              <a:path w="4187190" h="1148714">
                <a:moveTo>
                  <a:pt x="3661829" y="800366"/>
                </a:moveTo>
                <a:lnTo>
                  <a:pt x="3655479" y="794461"/>
                </a:lnTo>
                <a:lnTo>
                  <a:pt x="3643261" y="794461"/>
                </a:lnTo>
                <a:lnTo>
                  <a:pt x="3573589" y="807935"/>
                </a:lnTo>
                <a:lnTo>
                  <a:pt x="3516820" y="859637"/>
                </a:lnTo>
                <a:lnTo>
                  <a:pt x="3499650" y="905116"/>
                </a:lnTo>
                <a:lnTo>
                  <a:pt x="3493351" y="966508"/>
                </a:lnTo>
                <a:lnTo>
                  <a:pt x="3499650" y="1032052"/>
                </a:lnTo>
                <a:lnTo>
                  <a:pt x="3516820" y="1080325"/>
                </a:lnTo>
                <a:lnTo>
                  <a:pt x="3542309" y="1113688"/>
                </a:lnTo>
                <a:lnTo>
                  <a:pt x="3608082" y="1145336"/>
                </a:lnTo>
                <a:lnTo>
                  <a:pt x="3643261" y="1148397"/>
                </a:lnTo>
                <a:lnTo>
                  <a:pt x="3651313" y="1147292"/>
                </a:lnTo>
                <a:lnTo>
                  <a:pt x="3657130" y="1143914"/>
                </a:lnTo>
                <a:lnTo>
                  <a:pt x="3660648" y="1138250"/>
                </a:lnTo>
                <a:lnTo>
                  <a:pt x="3661829" y="1130249"/>
                </a:lnTo>
                <a:lnTo>
                  <a:pt x="3661829" y="1097280"/>
                </a:lnTo>
                <a:lnTo>
                  <a:pt x="3632035" y="1075651"/>
                </a:lnTo>
                <a:lnTo>
                  <a:pt x="3625723" y="1075651"/>
                </a:lnTo>
                <a:lnTo>
                  <a:pt x="3600208" y="1061110"/>
                </a:lnTo>
                <a:lnTo>
                  <a:pt x="3586988" y="1027849"/>
                </a:lnTo>
                <a:lnTo>
                  <a:pt x="3582009" y="991463"/>
                </a:lnTo>
                <a:lnTo>
                  <a:pt x="3581247" y="967511"/>
                </a:lnTo>
                <a:lnTo>
                  <a:pt x="3581971" y="943991"/>
                </a:lnTo>
                <a:lnTo>
                  <a:pt x="3587051" y="909497"/>
                </a:lnTo>
                <a:lnTo>
                  <a:pt x="3600818" y="878319"/>
                </a:lnTo>
                <a:lnTo>
                  <a:pt x="3627628" y="864743"/>
                </a:lnTo>
                <a:lnTo>
                  <a:pt x="3633025" y="864743"/>
                </a:lnTo>
                <a:lnTo>
                  <a:pt x="3633508" y="865746"/>
                </a:lnTo>
                <a:lnTo>
                  <a:pt x="3661829" y="865746"/>
                </a:lnTo>
                <a:lnTo>
                  <a:pt x="3661829" y="864743"/>
                </a:lnTo>
                <a:lnTo>
                  <a:pt x="3661829" y="800366"/>
                </a:lnTo>
                <a:close/>
              </a:path>
              <a:path w="4187190" h="1148714">
                <a:moveTo>
                  <a:pt x="3687610" y="615759"/>
                </a:moveTo>
                <a:lnTo>
                  <a:pt x="3687381" y="595693"/>
                </a:lnTo>
                <a:lnTo>
                  <a:pt x="3686365" y="553186"/>
                </a:lnTo>
                <a:lnTo>
                  <a:pt x="3686137" y="531202"/>
                </a:lnTo>
                <a:lnTo>
                  <a:pt x="3684638" y="487121"/>
                </a:lnTo>
                <a:lnTo>
                  <a:pt x="3660508" y="421068"/>
                </a:lnTo>
                <a:lnTo>
                  <a:pt x="3603129" y="398957"/>
                </a:lnTo>
                <a:lnTo>
                  <a:pt x="3603129" y="491845"/>
                </a:lnTo>
                <a:lnTo>
                  <a:pt x="3603129" y="646722"/>
                </a:lnTo>
                <a:lnTo>
                  <a:pt x="3602748" y="658317"/>
                </a:lnTo>
                <a:lnTo>
                  <a:pt x="3600069" y="669455"/>
                </a:lnTo>
                <a:lnTo>
                  <a:pt x="3592830" y="677824"/>
                </a:lnTo>
                <a:lnTo>
                  <a:pt x="3578720" y="681126"/>
                </a:lnTo>
                <a:lnTo>
                  <a:pt x="3564598" y="677824"/>
                </a:lnTo>
                <a:lnTo>
                  <a:pt x="3557346" y="669455"/>
                </a:lnTo>
                <a:lnTo>
                  <a:pt x="3554679" y="658317"/>
                </a:lnTo>
                <a:lnTo>
                  <a:pt x="3554298" y="646722"/>
                </a:lnTo>
                <a:lnTo>
                  <a:pt x="3554298" y="491845"/>
                </a:lnTo>
                <a:lnTo>
                  <a:pt x="3554679" y="482447"/>
                </a:lnTo>
                <a:lnTo>
                  <a:pt x="3557346" y="473735"/>
                </a:lnTo>
                <a:lnTo>
                  <a:pt x="3564598" y="467334"/>
                </a:lnTo>
                <a:lnTo>
                  <a:pt x="3578720" y="464832"/>
                </a:lnTo>
                <a:lnTo>
                  <a:pt x="3592830" y="467334"/>
                </a:lnTo>
                <a:lnTo>
                  <a:pt x="3600069" y="473735"/>
                </a:lnTo>
                <a:lnTo>
                  <a:pt x="3602748" y="482447"/>
                </a:lnTo>
                <a:lnTo>
                  <a:pt x="3603129" y="491845"/>
                </a:lnTo>
                <a:lnTo>
                  <a:pt x="3603129" y="398957"/>
                </a:lnTo>
                <a:lnTo>
                  <a:pt x="3530104" y="402653"/>
                </a:lnTo>
                <a:lnTo>
                  <a:pt x="3479965" y="450684"/>
                </a:lnTo>
                <a:lnTo>
                  <a:pt x="3472383" y="488505"/>
                </a:lnTo>
                <a:lnTo>
                  <a:pt x="3470872" y="531202"/>
                </a:lnTo>
                <a:lnTo>
                  <a:pt x="3470884" y="542848"/>
                </a:lnTo>
                <a:lnTo>
                  <a:pt x="3471214" y="562749"/>
                </a:lnTo>
                <a:lnTo>
                  <a:pt x="3471214" y="583222"/>
                </a:lnTo>
                <a:lnTo>
                  <a:pt x="3471011" y="595693"/>
                </a:lnTo>
                <a:lnTo>
                  <a:pt x="3470897" y="615759"/>
                </a:lnTo>
                <a:lnTo>
                  <a:pt x="3472383" y="657707"/>
                </a:lnTo>
                <a:lnTo>
                  <a:pt x="3479965" y="695375"/>
                </a:lnTo>
                <a:lnTo>
                  <a:pt x="3497796" y="724509"/>
                </a:lnTo>
                <a:lnTo>
                  <a:pt x="3530104" y="743305"/>
                </a:lnTo>
                <a:lnTo>
                  <a:pt x="3581146" y="749960"/>
                </a:lnTo>
                <a:lnTo>
                  <a:pt x="3628415" y="743458"/>
                </a:lnTo>
                <a:lnTo>
                  <a:pt x="3659340" y="725093"/>
                </a:lnTo>
                <a:lnTo>
                  <a:pt x="3677285" y="696544"/>
                </a:lnTo>
                <a:lnTo>
                  <a:pt x="3680739" y="681126"/>
                </a:lnTo>
                <a:lnTo>
                  <a:pt x="3685590" y="659536"/>
                </a:lnTo>
                <a:lnTo>
                  <a:pt x="3687610" y="615759"/>
                </a:lnTo>
                <a:close/>
              </a:path>
              <a:path w="4187190" h="1148714">
                <a:moveTo>
                  <a:pt x="3867632" y="811669"/>
                </a:moveTo>
                <a:lnTo>
                  <a:pt x="3865753" y="805218"/>
                </a:lnTo>
                <a:lnTo>
                  <a:pt x="3860736" y="800608"/>
                </a:lnTo>
                <a:lnTo>
                  <a:pt x="3853421" y="797826"/>
                </a:lnTo>
                <a:lnTo>
                  <a:pt x="3844696" y="796899"/>
                </a:lnTo>
                <a:lnTo>
                  <a:pt x="3718725" y="796899"/>
                </a:lnTo>
                <a:lnTo>
                  <a:pt x="3701770" y="800290"/>
                </a:lnTo>
                <a:lnTo>
                  <a:pt x="3693071" y="809205"/>
                </a:lnTo>
                <a:lnTo>
                  <a:pt x="3689858" y="821804"/>
                </a:lnTo>
                <a:lnTo>
                  <a:pt x="3689400" y="836244"/>
                </a:lnTo>
                <a:lnTo>
                  <a:pt x="3689400" y="1106627"/>
                </a:lnTo>
                <a:lnTo>
                  <a:pt x="3689858" y="1116926"/>
                </a:lnTo>
                <a:lnTo>
                  <a:pt x="3693071" y="1129995"/>
                </a:lnTo>
                <a:lnTo>
                  <a:pt x="3701770" y="1141209"/>
                </a:lnTo>
                <a:lnTo>
                  <a:pt x="3718725" y="1145971"/>
                </a:lnTo>
                <a:lnTo>
                  <a:pt x="3847604" y="1145971"/>
                </a:lnTo>
                <a:lnTo>
                  <a:pt x="3867150" y="1091895"/>
                </a:lnTo>
                <a:lnTo>
                  <a:pt x="3832479" y="1071372"/>
                </a:lnTo>
                <a:lnTo>
                  <a:pt x="3810622" y="1072057"/>
                </a:lnTo>
                <a:lnTo>
                  <a:pt x="3792918" y="1072210"/>
                </a:lnTo>
                <a:lnTo>
                  <a:pt x="3785730" y="1071206"/>
                </a:lnTo>
                <a:lnTo>
                  <a:pt x="3779367" y="1068158"/>
                </a:lnTo>
                <a:lnTo>
                  <a:pt x="3774656" y="1063078"/>
                </a:lnTo>
                <a:lnTo>
                  <a:pt x="3772420" y="1055992"/>
                </a:lnTo>
                <a:lnTo>
                  <a:pt x="3772420" y="1021575"/>
                </a:lnTo>
                <a:lnTo>
                  <a:pt x="3772674" y="1011135"/>
                </a:lnTo>
                <a:lnTo>
                  <a:pt x="3774376" y="1003947"/>
                </a:lnTo>
                <a:lnTo>
                  <a:pt x="3779012" y="999794"/>
                </a:lnTo>
                <a:lnTo>
                  <a:pt x="3788054" y="998474"/>
                </a:lnTo>
                <a:lnTo>
                  <a:pt x="3821836" y="999312"/>
                </a:lnTo>
                <a:lnTo>
                  <a:pt x="3838816" y="999464"/>
                </a:lnTo>
                <a:lnTo>
                  <a:pt x="3861308" y="983742"/>
                </a:lnTo>
                <a:lnTo>
                  <a:pt x="3861308" y="952258"/>
                </a:lnTo>
                <a:lnTo>
                  <a:pt x="3843223" y="929640"/>
                </a:lnTo>
                <a:lnTo>
                  <a:pt x="3835489" y="929792"/>
                </a:lnTo>
                <a:lnTo>
                  <a:pt x="3827170" y="930135"/>
                </a:lnTo>
                <a:lnTo>
                  <a:pt x="3815270" y="930478"/>
                </a:lnTo>
                <a:lnTo>
                  <a:pt x="3775481" y="922464"/>
                </a:lnTo>
                <a:lnTo>
                  <a:pt x="3772420" y="890320"/>
                </a:lnTo>
                <a:lnTo>
                  <a:pt x="3772839" y="879690"/>
                </a:lnTo>
                <a:lnTo>
                  <a:pt x="3775786" y="871639"/>
                </a:lnTo>
                <a:lnTo>
                  <a:pt x="3783749" y="866533"/>
                </a:lnTo>
                <a:lnTo>
                  <a:pt x="3799268" y="864743"/>
                </a:lnTo>
                <a:lnTo>
                  <a:pt x="3808996" y="864895"/>
                </a:lnTo>
                <a:lnTo>
                  <a:pt x="3832098" y="865581"/>
                </a:lnTo>
                <a:lnTo>
                  <a:pt x="3845661" y="865746"/>
                </a:lnTo>
                <a:lnTo>
                  <a:pt x="3857879" y="865746"/>
                </a:lnTo>
                <a:lnTo>
                  <a:pt x="3867632" y="865263"/>
                </a:lnTo>
                <a:lnTo>
                  <a:pt x="3867632" y="864743"/>
                </a:lnTo>
                <a:lnTo>
                  <a:pt x="3867632" y="811669"/>
                </a:lnTo>
                <a:close/>
              </a:path>
              <a:path w="4187190" h="1148714">
                <a:moveTo>
                  <a:pt x="3931424" y="437299"/>
                </a:moveTo>
                <a:lnTo>
                  <a:pt x="3930954" y="423138"/>
                </a:lnTo>
                <a:lnTo>
                  <a:pt x="3927754" y="410692"/>
                </a:lnTo>
                <a:lnTo>
                  <a:pt x="3919055" y="401840"/>
                </a:lnTo>
                <a:lnTo>
                  <a:pt x="3902100" y="398462"/>
                </a:lnTo>
                <a:lnTo>
                  <a:pt x="3877678" y="398462"/>
                </a:lnTo>
                <a:lnTo>
                  <a:pt x="3860749" y="401853"/>
                </a:lnTo>
                <a:lnTo>
                  <a:pt x="3852049" y="410692"/>
                </a:lnTo>
                <a:lnTo>
                  <a:pt x="3848849" y="423138"/>
                </a:lnTo>
                <a:lnTo>
                  <a:pt x="3848392" y="437299"/>
                </a:lnTo>
                <a:lnTo>
                  <a:pt x="3848392" y="654100"/>
                </a:lnTo>
                <a:lnTo>
                  <a:pt x="3848049" y="664540"/>
                </a:lnTo>
                <a:lnTo>
                  <a:pt x="3845649" y="673138"/>
                </a:lnTo>
                <a:lnTo>
                  <a:pt x="3839121" y="678980"/>
                </a:lnTo>
                <a:lnTo>
                  <a:pt x="3826421" y="681126"/>
                </a:lnTo>
                <a:lnTo>
                  <a:pt x="3810901" y="678980"/>
                </a:lnTo>
                <a:lnTo>
                  <a:pt x="3802938" y="673138"/>
                </a:lnTo>
                <a:lnTo>
                  <a:pt x="3800005" y="664540"/>
                </a:lnTo>
                <a:lnTo>
                  <a:pt x="3799586" y="654100"/>
                </a:lnTo>
                <a:lnTo>
                  <a:pt x="3799560" y="437299"/>
                </a:lnTo>
                <a:lnTo>
                  <a:pt x="3799116" y="423341"/>
                </a:lnTo>
                <a:lnTo>
                  <a:pt x="3795915" y="410756"/>
                </a:lnTo>
                <a:lnTo>
                  <a:pt x="3787216" y="401853"/>
                </a:lnTo>
                <a:lnTo>
                  <a:pt x="3770261" y="398462"/>
                </a:lnTo>
                <a:lnTo>
                  <a:pt x="3745839" y="398462"/>
                </a:lnTo>
                <a:lnTo>
                  <a:pt x="3716566" y="437781"/>
                </a:lnTo>
                <a:lnTo>
                  <a:pt x="3716134" y="501942"/>
                </a:lnTo>
                <a:lnTo>
                  <a:pt x="3716070" y="644245"/>
                </a:lnTo>
                <a:lnTo>
                  <a:pt x="3718826" y="687743"/>
                </a:lnTo>
                <a:lnTo>
                  <a:pt x="3732619" y="721080"/>
                </a:lnTo>
                <a:lnTo>
                  <a:pt x="3765715" y="742442"/>
                </a:lnTo>
                <a:lnTo>
                  <a:pt x="3826421" y="749960"/>
                </a:lnTo>
                <a:lnTo>
                  <a:pt x="3884231" y="742556"/>
                </a:lnTo>
                <a:lnTo>
                  <a:pt x="3915714" y="721702"/>
                </a:lnTo>
                <a:lnTo>
                  <a:pt x="3928808" y="689406"/>
                </a:lnTo>
                <a:lnTo>
                  <a:pt x="3929329" y="681126"/>
                </a:lnTo>
                <a:lnTo>
                  <a:pt x="3931424" y="647725"/>
                </a:lnTo>
                <a:lnTo>
                  <a:pt x="3931424" y="437299"/>
                </a:lnTo>
                <a:close/>
              </a:path>
              <a:path w="4187190" h="1148714">
                <a:moveTo>
                  <a:pt x="4186923" y="692454"/>
                </a:moveTo>
                <a:lnTo>
                  <a:pt x="4168864" y="656539"/>
                </a:lnTo>
                <a:lnTo>
                  <a:pt x="4167390" y="656539"/>
                </a:lnTo>
                <a:lnTo>
                  <a:pt x="4162044" y="659015"/>
                </a:lnTo>
                <a:lnTo>
                  <a:pt x="4153243" y="659015"/>
                </a:lnTo>
                <a:lnTo>
                  <a:pt x="4142917" y="654862"/>
                </a:lnTo>
                <a:lnTo>
                  <a:pt x="4135945" y="644207"/>
                </a:lnTo>
                <a:lnTo>
                  <a:pt x="4131995" y="629780"/>
                </a:lnTo>
                <a:lnTo>
                  <a:pt x="4131741" y="626579"/>
                </a:lnTo>
                <a:lnTo>
                  <a:pt x="4130751" y="614286"/>
                </a:lnTo>
                <a:lnTo>
                  <a:pt x="4132338" y="604367"/>
                </a:lnTo>
                <a:lnTo>
                  <a:pt x="4136860" y="599897"/>
                </a:lnTo>
                <a:lnTo>
                  <a:pt x="4143946" y="596722"/>
                </a:lnTo>
                <a:lnTo>
                  <a:pt x="4153243" y="590689"/>
                </a:lnTo>
                <a:lnTo>
                  <a:pt x="4176268" y="557745"/>
                </a:lnTo>
                <a:lnTo>
                  <a:pt x="4181538" y="509079"/>
                </a:lnTo>
                <a:lnTo>
                  <a:pt x="4177195" y="467321"/>
                </a:lnTo>
                <a:lnTo>
                  <a:pt x="4176141" y="464832"/>
                </a:lnTo>
                <a:lnTo>
                  <a:pt x="4162196" y="432015"/>
                </a:lnTo>
                <a:lnTo>
                  <a:pt x="4133545" y="407593"/>
                </a:lnTo>
                <a:lnTo>
                  <a:pt x="4095597" y="399948"/>
                </a:lnTo>
                <a:lnTo>
                  <a:pt x="4095597" y="513994"/>
                </a:lnTo>
                <a:lnTo>
                  <a:pt x="4094492" y="530161"/>
                </a:lnTo>
                <a:lnTo>
                  <a:pt x="4090416" y="544156"/>
                </a:lnTo>
                <a:lnTo>
                  <a:pt x="4082211" y="554012"/>
                </a:lnTo>
                <a:lnTo>
                  <a:pt x="4068749" y="557745"/>
                </a:lnTo>
                <a:lnTo>
                  <a:pt x="4057002" y="557022"/>
                </a:lnTo>
                <a:lnTo>
                  <a:pt x="4050195" y="554228"/>
                </a:lnTo>
                <a:lnTo>
                  <a:pt x="4047058" y="548411"/>
                </a:lnTo>
                <a:lnTo>
                  <a:pt x="4046296" y="538581"/>
                </a:lnTo>
                <a:lnTo>
                  <a:pt x="4046296" y="532676"/>
                </a:lnTo>
                <a:lnTo>
                  <a:pt x="4046778" y="523811"/>
                </a:lnTo>
                <a:lnTo>
                  <a:pt x="4046702" y="506158"/>
                </a:lnTo>
                <a:lnTo>
                  <a:pt x="4046372" y="491591"/>
                </a:lnTo>
                <a:lnTo>
                  <a:pt x="4046296" y="485978"/>
                </a:lnTo>
                <a:lnTo>
                  <a:pt x="4047058" y="475195"/>
                </a:lnTo>
                <a:lnTo>
                  <a:pt x="4050195" y="468757"/>
                </a:lnTo>
                <a:lnTo>
                  <a:pt x="4057002" y="465645"/>
                </a:lnTo>
                <a:lnTo>
                  <a:pt x="4068749" y="464832"/>
                </a:lnTo>
                <a:lnTo>
                  <a:pt x="4082211" y="469404"/>
                </a:lnTo>
                <a:lnTo>
                  <a:pt x="4090416" y="481114"/>
                </a:lnTo>
                <a:lnTo>
                  <a:pt x="4094492" y="496963"/>
                </a:lnTo>
                <a:lnTo>
                  <a:pt x="4095597" y="513994"/>
                </a:lnTo>
                <a:lnTo>
                  <a:pt x="4095597" y="399948"/>
                </a:lnTo>
                <a:lnTo>
                  <a:pt x="4088282" y="398462"/>
                </a:lnTo>
                <a:lnTo>
                  <a:pt x="3993083" y="398462"/>
                </a:lnTo>
                <a:lnTo>
                  <a:pt x="3976128" y="401853"/>
                </a:lnTo>
                <a:lnTo>
                  <a:pt x="3967429" y="410756"/>
                </a:lnTo>
                <a:lnTo>
                  <a:pt x="3964216" y="423341"/>
                </a:lnTo>
                <a:lnTo>
                  <a:pt x="3963759" y="437781"/>
                </a:lnTo>
                <a:lnTo>
                  <a:pt x="3963759" y="708190"/>
                </a:lnTo>
                <a:lnTo>
                  <a:pt x="3964063" y="722630"/>
                </a:lnTo>
                <a:lnTo>
                  <a:pt x="3966210" y="735215"/>
                </a:lnTo>
                <a:lnTo>
                  <a:pt x="3972001" y="744118"/>
                </a:lnTo>
                <a:lnTo>
                  <a:pt x="3983304" y="747496"/>
                </a:lnTo>
                <a:lnTo>
                  <a:pt x="4017492" y="747496"/>
                </a:lnTo>
                <a:lnTo>
                  <a:pt x="4046778" y="708190"/>
                </a:lnTo>
                <a:lnTo>
                  <a:pt x="4046778" y="626579"/>
                </a:lnTo>
                <a:lnTo>
                  <a:pt x="4050690" y="626579"/>
                </a:lnTo>
                <a:lnTo>
                  <a:pt x="4054856" y="628523"/>
                </a:lnTo>
                <a:lnTo>
                  <a:pt x="4062044" y="636219"/>
                </a:lnTo>
                <a:lnTo>
                  <a:pt x="4070870" y="652500"/>
                </a:lnTo>
                <a:lnTo>
                  <a:pt x="4079976" y="680161"/>
                </a:lnTo>
                <a:lnTo>
                  <a:pt x="4089628" y="706412"/>
                </a:lnTo>
                <a:lnTo>
                  <a:pt x="4105186" y="728700"/>
                </a:lnTo>
                <a:lnTo>
                  <a:pt x="4127436" y="744169"/>
                </a:lnTo>
                <a:lnTo>
                  <a:pt x="4157129" y="749960"/>
                </a:lnTo>
                <a:lnTo>
                  <a:pt x="4172432" y="748423"/>
                </a:lnTo>
                <a:lnTo>
                  <a:pt x="4181310" y="744308"/>
                </a:lnTo>
                <a:lnTo>
                  <a:pt x="4185437" y="738352"/>
                </a:lnTo>
                <a:lnTo>
                  <a:pt x="4186453" y="731291"/>
                </a:lnTo>
                <a:lnTo>
                  <a:pt x="4186517" y="720521"/>
                </a:lnTo>
                <a:lnTo>
                  <a:pt x="4186859" y="701014"/>
                </a:lnTo>
                <a:lnTo>
                  <a:pt x="4186923" y="69245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F9D457F-4A51-B447-AC7B-3F602232C256}"/>
              </a:ext>
            </a:extLst>
          </p:cNvPr>
          <p:cNvSpPr/>
          <p:nvPr userDrawn="1"/>
        </p:nvSpPr>
        <p:spPr>
          <a:xfrm>
            <a:off x="8681964" y="4261730"/>
            <a:ext cx="330835" cy="328295"/>
          </a:xfrm>
          <a:custGeom>
            <a:avLst/>
            <a:gdLst/>
            <a:ahLst/>
            <a:cxnLst/>
            <a:rect l="l" t="t" r="r" b="b"/>
            <a:pathLst>
              <a:path w="330835" h="328295">
                <a:moveTo>
                  <a:pt x="171387" y="0"/>
                </a:moveTo>
                <a:lnTo>
                  <a:pt x="159272" y="0"/>
                </a:lnTo>
                <a:lnTo>
                  <a:pt x="155902" y="56312"/>
                </a:lnTo>
                <a:lnTo>
                  <a:pt x="145934" y="97842"/>
                </a:lnTo>
                <a:lnTo>
                  <a:pt x="127363" y="126667"/>
                </a:lnTo>
                <a:lnTo>
                  <a:pt x="98187" y="144865"/>
                </a:lnTo>
                <a:lnTo>
                  <a:pt x="56400" y="154514"/>
                </a:lnTo>
                <a:lnTo>
                  <a:pt x="0" y="157691"/>
                </a:lnTo>
                <a:lnTo>
                  <a:pt x="0" y="170403"/>
                </a:lnTo>
                <a:lnTo>
                  <a:pt x="56400" y="173572"/>
                </a:lnTo>
                <a:lnTo>
                  <a:pt x="98187" y="183225"/>
                </a:lnTo>
                <a:lnTo>
                  <a:pt x="145934" y="230273"/>
                </a:lnTo>
                <a:lnTo>
                  <a:pt x="155902" y="271812"/>
                </a:lnTo>
                <a:lnTo>
                  <a:pt x="159272" y="328126"/>
                </a:lnTo>
                <a:lnTo>
                  <a:pt x="171387" y="328126"/>
                </a:lnTo>
                <a:lnTo>
                  <a:pt x="174752" y="271812"/>
                </a:lnTo>
                <a:lnTo>
                  <a:pt x="184709" y="230273"/>
                </a:lnTo>
                <a:lnTo>
                  <a:pt x="232426" y="183225"/>
                </a:lnTo>
                <a:lnTo>
                  <a:pt x="274201" y="173572"/>
                </a:lnTo>
                <a:lnTo>
                  <a:pt x="330597" y="170403"/>
                </a:lnTo>
                <a:lnTo>
                  <a:pt x="330597" y="157597"/>
                </a:lnTo>
                <a:lnTo>
                  <a:pt x="274201" y="154423"/>
                </a:lnTo>
                <a:lnTo>
                  <a:pt x="232426" y="144791"/>
                </a:lnTo>
                <a:lnTo>
                  <a:pt x="184709" y="97815"/>
                </a:lnTo>
                <a:lnTo>
                  <a:pt x="174752" y="56304"/>
                </a:lnTo>
                <a:lnTo>
                  <a:pt x="171387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5588B60-E2ED-414F-8BFF-370204300472}"/>
              </a:ext>
            </a:extLst>
          </p:cNvPr>
          <p:cNvSpPr/>
          <p:nvPr userDrawn="1"/>
        </p:nvSpPr>
        <p:spPr>
          <a:xfrm>
            <a:off x="8150454" y="3970051"/>
            <a:ext cx="1391920" cy="873125"/>
          </a:xfrm>
          <a:custGeom>
            <a:avLst/>
            <a:gdLst/>
            <a:ahLst/>
            <a:cxnLst/>
            <a:rect l="l" t="t" r="r" b="b"/>
            <a:pathLst>
              <a:path w="1391920" h="873125">
                <a:moveTo>
                  <a:pt x="703084" y="699731"/>
                </a:moveTo>
                <a:lnTo>
                  <a:pt x="690994" y="699668"/>
                </a:lnTo>
                <a:lnTo>
                  <a:pt x="671893" y="750163"/>
                </a:lnTo>
                <a:lnTo>
                  <a:pt x="642696" y="786930"/>
                </a:lnTo>
                <a:lnTo>
                  <a:pt x="606056" y="812012"/>
                </a:lnTo>
                <a:lnTo>
                  <a:pt x="564591" y="827417"/>
                </a:lnTo>
                <a:lnTo>
                  <a:pt x="520941" y="835177"/>
                </a:lnTo>
                <a:lnTo>
                  <a:pt x="477748" y="837311"/>
                </a:lnTo>
                <a:lnTo>
                  <a:pt x="423824" y="836193"/>
                </a:lnTo>
                <a:lnTo>
                  <a:pt x="382968" y="831126"/>
                </a:lnTo>
                <a:lnTo>
                  <a:pt x="333540" y="798893"/>
                </a:lnTo>
                <a:lnTo>
                  <a:pt x="315506" y="720039"/>
                </a:lnTo>
                <a:lnTo>
                  <a:pt x="313905" y="656717"/>
                </a:lnTo>
                <a:lnTo>
                  <a:pt x="313944" y="611352"/>
                </a:lnTo>
                <a:lnTo>
                  <a:pt x="318541" y="552691"/>
                </a:lnTo>
                <a:lnTo>
                  <a:pt x="332320" y="511530"/>
                </a:lnTo>
                <a:lnTo>
                  <a:pt x="386613" y="470154"/>
                </a:lnTo>
                <a:lnTo>
                  <a:pt x="426745" y="463537"/>
                </a:lnTo>
                <a:lnTo>
                  <a:pt x="475322" y="462051"/>
                </a:lnTo>
                <a:lnTo>
                  <a:pt x="475322" y="449237"/>
                </a:lnTo>
                <a:lnTo>
                  <a:pt x="426745" y="448195"/>
                </a:lnTo>
                <a:lnTo>
                  <a:pt x="386613" y="442709"/>
                </a:lnTo>
                <a:lnTo>
                  <a:pt x="332320" y="404507"/>
                </a:lnTo>
                <a:lnTo>
                  <a:pt x="318541" y="364807"/>
                </a:lnTo>
                <a:lnTo>
                  <a:pt x="313905" y="306717"/>
                </a:lnTo>
                <a:lnTo>
                  <a:pt x="313905" y="201739"/>
                </a:lnTo>
                <a:lnTo>
                  <a:pt x="316331" y="151193"/>
                </a:lnTo>
                <a:lnTo>
                  <a:pt x="325018" y="111861"/>
                </a:lnTo>
                <a:lnTo>
                  <a:pt x="369709" y="63220"/>
                </a:lnTo>
                <a:lnTo>
                  <a:pt x="409956" y="52108"/>
                </a:lnTo>
                <a:lnTo>
                  <a:pt x="464985" y="48602"/>
                </a:lnTo>
                <a:lnTo>
                  <a:pt x="496150" y="48602"/>
                </a:lnTo>
                <a:lnTo>
                  <a:pt x="555840" y="52146"/>
                </a:lnTo>
                <a:lnTo>
                  <a:pt x="602005" y="63195"/>
                </a:lnTo>
                <a:lnTo>
                  <a:pt x="636651" y="82384"/>
                </a:lnTo>
                <a:lnTo>
                  <a:pt x="679310" y="147789"/>
                </a:lnTo>
                <a:lnTo>
                  <a:pt x="691299" y="195275"/>
                </a:lnTo>
                <a:lnTo>
                  <a:pt x="703046" y="195275"/>
                </a:lnTo>
                <a:lnTo>
                  <a:pt x="702830" y="48602"/>
                </a:lnTo>
                <a:lnTo>
                  <a:pt x="702779" y="15925"/>
                </a:lnTo>
                <a:lnTo>
                  <a:pt x="41021" y="15925"/>
                </a:lnTo>
                <a:lnTo>
                  <a:pt x="41071" y="30137"/>
                </a:lnTo>
                <a:lnTo>
                  <a:pt x="80860" y="34988"/>
                </a:lnTo>
                <a:lnTo>
                  <a:pt x="115582" y="50787"/>
                </a:lnTo>
                <a:lnTo>
                  <a:pt x="143065" y="79362"/>
                </a:lnTo>
                <a:lnTo>
                  <a:pt x="161150" y="122529"/>
                </a:lnTo>
                <a:lnTo>
                  <a:pt x="167652" y="182130"/>
                </a:lnTo>
                <a:lnTo>
                  <a:pt x="167754" y="667778"/>
                </a:lnTo>
                <a:lnTo>
                  <a:pt x="163423" y="720674"/>
                </a:lnTo>
                <a:lnTo>
                  <a:pt x="150152" y="766838"/>
                </a:lnTo>
                <a:lnTo>
                  <a:pt x="127558" y="804989"/>
                </a:lnTo>
                <a:lnTo>
                  <a:pt x="95262" y="833843"/>
                </a:lnTo>
                <a:lnTo>
                  <a:pt x="52870" y="852093"/>
                </a:lnTo>
                <a:lnTo>
                  <a:pt x="0" y="858469"/>
                </a:lnTo>
                <a:lnTo>
                  <a:pt x="0" y="872985"/>
                </a:lnTo>
                <a:lnTo>
                  <a:pt x="703084" y="872985"/>
                </a:lnTo>
                <a:lnTo>
                  <a:pt x="703084" y="837311"/>
                </a:lnTo>
                <a:lnTo>
                  <a:pt x="703084" y="699731"/>
                </a:lnTo>
                <a:close/>
              </a:path>
              <a:path w="1391920" h="873125">
                <a:moveTo>
                  <a:pt x="1391729" y="858469"/>
                </a:moveTo>
                <a:lnTo>
                  <a:pt x="1326934" y="838123"/>
                </a:lnTo>
                <a:lnTo>
                  <a:pt x="1293126" y="808824"/>
                </a:lnTo>
                <a:lnTo>
                  <a:pt x="1257769" y="763346"/>
                </a:lnTo>
                <a:lnTo>
                  <a:pt x="1220406" y="699096"/>
                </a:lnTo>
                <a:lnTo>
                  <a:pt x="1181468" y="621982"/>
                </a:lnTo>
                <a:lnTo>
                  <a:pt x="1136624" y="523468"/>
                </a:lnTo>
                <a:lnTo>
                  <a:pt x="1057211" y="337985"/>
                </a:lnTo>
                <a:lnTo>
                  <a:pt x="914539" y="0"/>
                </a:lnTo>
                <a:lnTo>
                  <a:pt x="904760" y="25"/>
                </a:lnTo>
                <a:lnTo>
                  <a:pt x="853211" y="220281"/>
                </a:lnTo>
                <a:lnTo>
                  <a:pt x="1031468" y="665657"/>
                </a:lnTo>
                <a:lnTo>
                  <a:pt x="1050963" y="720788"/>
                </a:lnTo>
                <a:lnTo>
                  <a:pt x="1056640" y="767918"/>
                </a:lnTo>
                <a:lnTo>
                  <a:pt x="1048372" y="806145"/>
                </a:lnTo>
                <a:lnTo>
                  <a:pt x="989444" y="852297"/>
                </a:lnTo>
                <a:lnTo>
                  <a:pt x="938504" y="858405"/>
                </a:lnTo>
                <a:lnTo>
                  <a:pt x="938504" y="872985"/>
                </a:lnTo>
                <a:lnTo>
                  <a:pt x="1391729" y="872985"/>
                </a:lnTo>
                <a:lnTo>
                  <a:pt x="1391729" y="85846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5">
            <a:extLst>
              <a:ext uri="{FF2B5EF4-FFF2-40B4-BE49-F238E27FC236}">
                <a16:creationId xmlns:a16="http://schemas.microsoft.com/office/drawing/2014/main" id="{79CDAC7D-A3D2-F84E-A3EE-BFEAA976BEC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0859" y="4955722"/>
            <a:ext cx="98300" cy="134760"/>
          </a:xfrm>
          <a:prstGeom prst="rect">
            <a:avLst/>
          </a:prstGeom>
        </p:spPr>
      </p:pic>
      <p:pic>
        <p:nvPicPr>
          <p:cNvPr id="17" name="object 16">
            <a:extLst>
              <a:ext uri="{FF2B5EF4-FFF2-40B4-BE49-F238E27FC236}">
                <a16:creationId xmlns:a16="http://schemas.microsoft.com/office/drawing/2014/main" id="{D75AC110-47EB-7946-8A3B-7A0AC300B32A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8305" y="4984512"/>
            <a:ext cx="78175" cy="102928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BEC11B3C-E0F8-3549-9A2A-3E61316CB40E}"/>
              </a:ext>
            </a:extLst>
          </p:cNvPr>
          <p:cNvSpPr/>
          <p:nvPr userDrawn="1"/>
        </p:nvSpPr>
        <p:spPr>
          <a:xfrm>
            <a:off x="7920114" y="4955914"/>
            <a:ext cx="556260" cy="162560"/>
          </a:xfrm>
          <a:custGeom>
            <a:avLst/>
            <a:gdLst/>
            <a:ahLst/>
            <a:cxnLst/>
            <a:rect l="l" t="t" r="r" b="b"/>
            <a:pathLst>
              <a:path w="556260" h="162560">
                <a:moveTo>
                  <a:pt x="18237" y="0"/>
                </a:moveTo>
                <a:lnTo>
                  <a:pt x="76" y="0"/>
                </a:lnTo>
                <a:lnTo>
                  <a:pt x="76" y="18656"/>
                </a:lnTo>
                <a:lnTo>
                  <a:pt x="18237" y="18656"/>
                </a:lnTo>
                <a:lnTo>
                  <a:pt x="18237" y="0"/>
                </a:lnTo>
                <a:close/>
              </a:path>
              <a:path w="556260" h="162560">
                <a:moveTo>
                  <a:pt x="18402" y="30670"/>
                </a:moveTo>
                <a:lnTo>
                  <a:pt x="0" y="30670"/>
                </a:lnTo>
                <a:lnTo>
                  <a:pt x="0" y="131508"/>
                </a:lnTo>
                <a:lnTo>
                  <a:pt x="18402" y="131508"/>
                </a:lnTo>
                <a:lnTo>
                  <a:pt x="18402" y="30670"/>
                </a:lnTo>
                <a:close/>
              </a:path>
              <a:path w="556260" h="162560">
                <a:moveTo>
                  <a:pt x="120713" y="30721"/>
                </a:moveTo>
                <a:lnTo>
                  <a:pt x="101549" y="30721"/>
                </a:lnTo>
                <a:lnTo>
                  <a:pt x="76555" y="106286"/>
                </a:lnTo>
                <a:lnTo>
                  <a:pt x="51701" y="30721"/>
                </a:lnTo>
                <a:lnTo>
                  <a:pt x="32207" y="30721"/>
                </a:lnTo>
                <a:lnTo>
                  <a:pt x="68389" y="132283"/>
                </a:lnTo>
                <a:lnTo>
                  <a:pt x="84658" y="132283"/>
                </a:lnTo>
                <a:lnTo>
                  <a:pt x="120713" y="30721"/>
                </a:lnTo>
                <a:close/>
              </a:path>
              <a:path w="556260" h="162560">
                <a:moveTo>
                  <a:pt x="210121" y="84886"/>
                </a:moveTo>
                <a:lnTo>
                  <a:pt x="199936" y="46113"/>
                </a:lnTo>
                <a:lnTo>
                  <a:pt x="191338" y="37376"/>
                </a:lnTo>
                <a:lnTo>
                  <a:pt x="191338" y="73012"/>
                </a:lnTo>
                <a:lnTo>
                  <a:pt x="144475" y="73012"/>
                </a:lnTo>
                <a:lnTo>
                  <a:pt x="147002" y="62636"/>
                </a:lnTo>
                <a:lnTo>
                  <a:pt x="152031" y="54076"/>
                </a:lnTo>
                <a:lnTo>
                  <a:pt x="159232" y="48260"/>
                </a:lnTo>
                <a:lnTo>
                  <a:pt x="168262" y="46113"/>
                </a:lnTo>
                <a:lnTo>
                  <a:pt x="177469" y="48196"/>
                </a:lnTo>
                <a:lnTo>
                  <a:pt x="184365" y="53911"/>
                </a:lnTo>
                <a:lnTo>
                  <a:pt x="188988" y="62445"/>
                </a:lnTo>
                <a:lnTo>
                  <a:pt x="191338" y="73012"/>
                </a:lnTo>
                <a:lnTo>
                  <a:pt x="191338" y="37376"/>
                </a:lnTo>
                <a:lnTo>
                  <a:pt x="185369" y="32435"/>
                </a:lnTo>
                <a:lnTo>
                  <a:pt x="168579" y="28575"/>
                </a:lnTo>
                <a:lnTo>
                  <a:pt x="151523" y="32588"/>
                </a:lnTo>
                <a:lnTo>
                  <a:pt x="137833" y="43649"/>
                </a:lnTo>
                <a:lnTo>
                  <a:pt x="128727" y="60325"/>
                </a:lnTo>
                <a:lnTo>
                  <a:pt x="125412" y="81203"/>
                </a:lnTo>
                <a:lnTo>
                  <a:pt x="128778" y="102095"/>
                </a:lnTo>
                <a:lnTo>
                  <a:pt x="138099" y="118783"/>
                </a:lnTo>
                <a:lnTo>
                  <a:pt x="152285" y="129844"/>
                </a:lnTo>
                <a:lnTo>
                  <a:pt x="170218" y="133845"/>
                </a:lnTo>
                <a:lnTo>
                  <a:pt x="180733" y="132715"/>
                </a:lnTo>
                <a:lnTo>
                  <a:pt x="206819" y="114033"/>
                </a:lnTo>
                <a:lnTo>
                  <a:pt x="206070" y="113169"/>
                </a:lnTo>
                <a:lnTo>
                  <a:pt x="196697" y="103860"/>
                </a:lnTo>
                <a:lnTo>
                  <a:pt x="195935" y="103085"/>
                </a:lnTo>
                <a:lnTo>
                  <a:pt x="170535" y="116611"/>
                </a:lnTo>
                <a:lnTo>
                  <a:pt x="161442" y="114909"/>
                </a:lnTo>
                <a:lnTo>
                  <a:pt x="153593" y="109804"/>
                </a:lnTo>
                <a:lnTo>
                  <a:pt x="147726" y="101295"/>
                </a:lnTo>
                <a:lnTo>
                  <a:pt x="144576" y="89382"/>
                </a:lnTo>
                <a:lnTo>
                  <a:pt x="209880" y="89382"/>
                </a:lnTo>
                <a:lnTo>
                  <a:pt x="209943" y="87223"/>
                </a:lnTo>
                <a:lnTo>
                  <a:pt x="210121" y="84886"/>
                </a:lnTo>
                <a:close/>
              </a:path>
              <a:path w="556260" h="162560">
                <a:moveTo>
                  <a:pt x="276898" y="29019"/>
                </a:moveTo>
                <a:lnTo>
                  <a:pt x="274878" y="28905"/>
                </a:lnTo>
                <a:lnTo>
                  <a:pt x="274370" y="28905"/>
                </a:lnTo>
                <a:lnTo>
                  <a:pt x="264858" y="30365"/>
                </a:lnTo>
                <a:lnTo>
                  <a:pt x="256514" y="34747"/>
                </a:lnTo>
                <a:lnTo>
                  <a:pt x="249542" y="42062"/>
                </a:lnTo>
                <a:lnTo>
                  <a:pt x="244119" y="52336"/>
                </a:lnTo>
                <a:lnTo>
                  <a:pt x="244119" y="30695"/>
                </a:lnTo>
                <a:lnTo>
                  <a:pt x="226402" y="30695"/>
                </a:lnTo>
                <a:lnTo>
                  <a:pt x="226402" y="131533"/>
                </a:lnTo>
                <a:lnTo>
                  <a:pt x="244525" y="131533"/>
                </a:lnTo>
                <a:lnTo>
                  <a:pt x="244525" y="91084"/>
                </a:lnTo>
                <a:lnTo>
                  <a:pt x="246926" y="73228"/>
                </a:lnTo>
                <a:lnTo>
                  <a:pt x="253453" y="60642"/>
                </a:lnTo>
                <a:lnTo>
                  <a:pt x="263105" y="53174"/>
                </a:lnTo>
                <a:lnTo>
                  <a:pt x="267119" y="52336"/>
                </a:lnTo>
                <a:lnTo>
                  <a:pt x="274878" y="50711"/>
                </a:lnTo>
                <a:lnTo>
                  <a:pt x="276898" y="50711"/>
                </a:lnTo>
                <a:lnTo>
                  <a:pt x="276898" y="29019"/>
                </a:lnTo>
                <a:close/>
              </a:path>
              <a:path w="556260" h="162560">
                <a:moveTo>
                  <a:pt x="351282" y="102336"/>
                </a:moveTo>
                <a:lnTo>
                  <a:pt x="324599" y="71323"/>
                </a:lnTo>
                <a:lnTo>
                  <a:pt x="309562" y="66700"/>
                </a:lnTo>
                <a:lnTo>
                  <a:pt x="304520" y="64808"/>
                </a:lnTo>
                <a:lnTo>
                  <a:pt x="304520" y="50546"/>
                </a:lnTo>
                <a:lnTo>
                  <a:pt x="309943" y="45758"/>
                </a:lnTo>
                <a:lnTo>
                  <a:pt x="324980" y="45758"/>
                </a:lnTo>
                <a:lnTo>
                  <a:pt x="334048" y="48018"/>
                </a:lnTo>
                <a:lnTo>
                  <a:pt x="343039" y="54749"/>
                </a:lnTo>
                <a:lnTo>
                  <a:pt x="350520" y="39598"/>
                </a:lnTo>
                <a:lnTo>
                  <a:pt x="342633" y="34518"/>
                </a:lnTo>
                <a:lnTo>
                  <a:pt x="335267" y="31407"/>
                </a:lnTo>
                <a:lnTo>
                  <a:pt x="327634" y="29591"/>
                </a:lnTo>
                <a:lnTo>
                  <a:pt x="319798" y="29006"/>
                </a:lnTo>
                <a:lnTo>
                  <a:pt x="307314" y="31165"/>
                </a:lnTo>
                <a:lnTo>
                  <a:pt x="297103" y="37236"/>
                </a:lnTo>
                <a:lnTo>
                  <a:pt x="290195" y="46634"/>
                </a:lnTo>
                <a:lnTo>
                  <a:pt x="287655" y="58762"/>
                </a:lnTo>
                <a:lnTo>
                  <a:pt x="290461" y="71831"/>
                </a:lnTo>
                <a:lnTo>
                  <a:pt x="297548" y="80479"/>
                </a:lnTo>
                <a:lnTo>
                  <a:pt x="306946" y="85953"/>
                </a:lnTo>
                <a:lnTo>
                  <a:pt x="316636" y="89496"/>
                </a:lnTo>
                <a:lnTo>
                  <a:pt x="328244" y="93306"/>
                </a:lnTo>
                <a:lnTo>
                  <a:pt x="334492" y="96151"/>
                </a:lnTo>
                <a:lnTo>
                  <a:pt x="334492" y="111937"/>
                </a:lnTo>
                <a:lnTo>
                  <a:pt x="328650" y="116649"/>
                </a:lnTo>
                <a:lnTo>
                  <a:pt x="318770" y="116649"/>
                </a:lnTo>
                <a:lnTo>
                  <a:pt x="311797" y="116027"/>
                </a:lnTo>
                <a:lnTo>
                  <a:pt x="305117" y="114046"/>
                </a:lnTo>
                <a:lnTo>
                  <a:pt x="298500" y="110553"/>
                </a:lnTo>
                <a:lnTo>
                  <a:pt x="290791" y="104597"/>
                </a:lnTo>
                <a:lnTo>
                  <a:pt x="282511" y="119049"/>
                </a:lnTo>
                <a:lnTo>
                  <a:pt x="291071" y="125717"/>
                </a:lnTo>
                <a:lnTo>
                  <a:pt x="299542" y="130009"/>
                </a:lnTo>
                <a:lnTo>
                  <a:pt x="308292" y="132575"/>
                </a:lnTo>
                <a:lnTo>
                  <a:pt x="316915" y="133438"/>
                </a:lnTo>
                <a:lnTo>
                  <a:pt x="330796" y="131216"/>
                </a:lnTo>
                <a:lnTo>
                  <a:pt x="341668" y="124917"/>
                </a:lnTo>
                <a:lnTo>
                  <a:pt x="348754" y="115100"/>
                </a:lnTo>
                <a:lnTo>
                  <a:pt x="351282" y="102336"/>
                </a:lnTo>
                <a:close/>
              </a:path>
              <a:path w="556260" h="162560">
                <a:moveTo>
                  <a:pt x="555917" y="30695"/>
                </a:moveTo>
                <a:lnTo>
                  <a:pt x="536448" y="30695"/>
                </a:lnTo>
                <a:lnTo>
                  <a:pt x="514032" y="102730"/>
                </a:lnTo>
                <a:lnTo>
                  <a:pt x="486702" y="30695"/>
                </a:lnTo>
                <a:lnTo>
                  <a:pt x="466725" y="30695"/>
                </a:lnTo>
                <a:lnTo>
                  <a:pt x="505142" y="127762"/>
                </a:lnTo>
                <a:lnTo>
                  <a:pt x="501535" y="138023"/>
                </a:lnTo>
                <a:lnTo>
                  <a:pt x="497065" y="144170"/>
                </a:lnTo>
                <a:lnTo>
                  <a:pt x="479933" y="144170"/>
                </a:lnTo>
                <a:lnTo>
                  <a:pt x="470420" y="137096"/>
                </a:lnTo>
                <a:lnTo>
                  <a:pt x="464286" y="154025"/>
                </a:lnTo>
                <a:lnTo>
                  <a:pt x="466293" y="155359"/>
                </a:lnTo>
                <a:lnTo>
                  <a:pt x="471652" y="158280"/>
                </a:lnTo>
                <a:lnTo>
                  <a:pt x="479336" y="161213"/>
                </a:lnTo>
                <a:lnTo>
                  <a:pt x="488276" y="162547"/>
                </a:lnTo>
                <a:lnTo>
                  <a:pt x="488683" y="162547"/>
                </a:lnTo>
                <a:lnTo>
                  <a:pt x="519518" y="134010"/>
                </a:lnTo>
                <a:lnTo>
                  <a:pt x="530542" y="102730"/>
                </a:lnTo>
                <a:lnTo>
                  <a:pt x="555917" y="3069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8">
            <a:extLst>
              <a:ext uri="{FF2B5EF4-FFF2-40B4-BE49-F238E27FC236}">
                <a16:creationId xmlns:a16="http://schemas.microsoft.com/office/drawing/2014/main" id="{79AE1D8B-EEB5-EF49-AA81-5D6248202D0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504405" y="4950352"/>
            <a:ext cx="153542" cy="139098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F17552A6-E3B4-224E-A197-BAF430118A6F}"/>
              </a:ext>
            </a:extLst>
          </p:cNvPr>
          <p:cNvSpPr/>
          <p:nvPr userDrawn="1"/>
        </p:nvSpPr>
        <p:spPr>
          <a:xfrm>
            <a:off x="8289036" y="4955520"/>
            <a:ext cx="1158875" cy="163195"/>
          </a:xfrm>
          <a:custGeom>
            <a:avLst/>
            <a:gdLst/>
            <a:ahLst/>
            <a:cxnLst/>
            <a:rect l="l" t="t" r="r" b="b"/>
            <a:pathLst>
              <a:path w="1158875" h="163195">
                <a:moveTo>
                  <a:pt x="18262" y="444"/>
                </a:moveTo>
                <a:lnTo>
                  <a:pt x="63" y="444"/>
                </a:lnTo>
                <a:lnTo>
                  <a:pt x="63" y="19075"/>
                </a:lnTo>
                <a:lnTo>
                  <a:pt x="18262" y="19075"/>
                </a:lnTo>
                <a:lnTo>
                  <a:pt x="18262" y="444"/>
                </a:lnTo>
                <a:close/>
              </a:path>
              <a:path w="1158875" h="163195">
                <a:moveTo>
                  <a:pt x="18402" y="31127"/>
                </a:moveTo>
                <a:lnTo>
                  <a:pt x="0" y="31127"/>
                </a:lnTo>
                <a:lnTo>
                  <a:pt x="0" y="132168"/>
                </a:lnTo>
                <a:lnTo>
                  <a:pt x="18402" y="132168"/>
                </a:lnTo>
                <a:lnTo>
                  <a:pt x="18402" y="31127"/>
                </a:lnTo>
                <a:close/>
              </a:path>
              <a:path w="1158875" h="163195">
                <a:moveTo>
                  <a:pt x="89420" y="31178"/>
                </a:moveTo>
                <a:lnTo>
                  <a:pt x="64465" y="31178"/>
                </a:lnTo>
                <a:lnTo>
                  <a:pt x="64465" y="3200"/>
                </a:lnTo>
                <a:lnTo>
                  <a:pt x="45681" y="3200"/>
                </a:lnTo>
                <a:lnTo>
                  <a:pt x="45681" y="31115"/>
                </a:lnTo>
                <a:lnTo>
                  <a:pt x="34112" y="31178"/>
                </a:lnTo>
                <a:lnTo>
                  <a:pt x="34112" y="49618"/>
                </a:lnTo>
                <a:lnTo>
                  <a:pt x="45948" y="49618"/>
                </a:lnTo>
                <a:lnTo>
                  <a:pt x="45948" y="104724"/>
                </a:lnTo>
                <a:lnTo>
                  <a:pt x="47752" y="117157"/>
                </a:lnTo>
                <a:lnTo>
                  <a:pt x="52908" y="126263"/>
                </a:lnTo>
                <a:lnTo>
                  <a:pt x="61099" y="131864"/>
                </a:lnTo>
                <a:lnTo>
                  <a:pt x="72021" y="133769"/>
                </a:lnTo>
                <a:lnTo>
                  <a:pt x="77851" y="133769"/>
                </a:lnTo>
                <a:lnTo>
                  <a:pt x="82892" y="132397"/>
                </a:lnTo>
                <a:lnTo>
                  <a:pt x="88493" y="129095"/>
                </a:lnTo>
                <a:lnTo>
                  <a:pt x="88557" y="111277"/>
                </a:lnTo>
                <a:lnTo>
                  <a:pt x="83959" y="113957"/>
                </a:lnTo>
                <a:lnTo>
                  <a:pt x="79883" y="114922"/>
                </a:lnTo>
                <a:lnTo>
                  <a:pt x="67652" y="114922"/>
                </a:lnTo>
                <a:lnTo>
                  <a:pt x="64465" y="109321"/>
                </a:lnTo>
                <a:lnTo>
                  <a:pt x="64465" y="49618"/>
                </a:lnTo>
                <a:lnTo>
                  <a:pt x="89420" y="49618"/>
                </a:lnTo>
                <a:lnTo>
                  <a:pt x="89420" y="31178"/>
                </a:lnTo>
                <a:close/>
              </a:path>
              <a:path w="1158875" h="163195">
                <a:moveTo>
                  <a:pt x="496912" y="113030"/>
                </a:moveTo>
                <a:lnTo>
                  <a:pt x="434746" y="113030"/>
                </a:lnTo>
                <a:lnTo>
                  <a:pt x="434746" y="72390"/>
                </a:lnTo>
                <a:lnTo>
                  <a:pt x="488645" y="72390"/>
                </a:lnTo>
                <a:lnTo>
                  <a:pt x="488645" y="53340"/>
                </a:lnTo>
                <a:lnTo>
                  <a:pt x="434746" y="53340"/>
                </a:lnTo>
                <a:lnTo>
                  <a:pt x="434746" y="19050"/>
                </a:lnTo>
                <a:lnTo>
                  <a:pt x="496062" y="19050"/>
                </a:lnTo>
                <a:lnTo>
                  <a:pt x="496062" y="0"/>
                </a:lnTo>
                <a:lnTo>
                  <a:pt x="415544" y="0"/>
                </a:lnTo>
                <a:lnTo>
                  <a:pt x="415544" y="19050"/>
                </a:lnTo>
                <a:lnTo>
                  <a:pt x="415544" y="53340"/>
                </a:lnTo>
                <a:lnTo>
                  <a:pt x="415544" y="72390"/>
                </a:lnTo>
                <a:lnTo>
                  <a:pt x="415544" y="113030"/>
                </a:lnTo>
                <a:lnTo>
                  <a:pt x="415544" y="132080"/>
                </a:lnTo>
                <a:lnTo>
                  <a:pt x="496912" y="132080"/>
                </a:lnTo>
                <a:lnTo>
                  <a:pt x="496912" y="113030"/>
                </a:lnTo>
                <a:close/>
              </a:path>
              <a:path w="1158875" h="163195">
                <a:moveTo>
                  <a:pt x="586092" y="82499"/>
                </a:moveTo>
                <a:lnTo>
                  <a:pt x="586016" y="69164"/>
                </a:lnTo>
                <a:lnTo>
                  <a:pt x="585457" y="61036"/>
                </a:lnTo>
                <a:lnTo>
                  <a:pt x="583615" y="53073"/>
                </a:lnTo>
                <a:lnTo>
                  <a:pt x="581088" y="47307"/>
                </a:lnTo>
                <a:lnTo>
                  <a:pt x="580605" y="46189"/>
                </a:lnTo>
                <a:lnTo>
                  <a:pt x="576503" y="40322"/>
                </a:lnTo>
                <a:lnTo>
                  <a:pt x="571055" y="35483"/>
                </a:lnTo>
                <a:lnTo>
                  <a:pt x="567956" y="33870"/>
                </a:lnTo>
                <a:lnTo>
                  <a:pt x="567956" y="86715"/>
                </a:lnTo>
                <a:lnTo>
                  <a:pt x="567918" y="92468"/>
                </a:lnTo>
                <a:lnTo>
                  <a:pt x="566331" y="101434"/>
                </a:lnTo>
                <a:lnTo>
                  <a:pt x="561568" y="109118"/>
                </a:lnTo>
                <a:lnTo>
                  <a:pt x="553885" y="114388"/>
                </a:lnTo>
                <a:lnTo>
                  <a:pt x="543483" y="116344"/>
                </a:lnTo>
                <a:lnTo>
                  <a:pt x="533692" y="116344"/>
                </a:lnTo>
                <a:lnTo>
                  <a:pt x="526135" y="111023"/>
                </a:lnTo>
                <a:lnTo>
                  <a:pt x="526135" y="100545"/>
                </a:lnTo>
                <a:lnTo>
                  <a:pt x="528053" y="92468"/>
                </a:lnTo>
                <a:lnTo>
                  <a:pt x="533107" y="86842"/>
                </a:lnTo>
                <a:lnTo>
                  <a:pt x="540270" y="83566"/>
                </a:lnTo>
                <a:lnTo>
                  <a:pt x="548525" y="82499"/>
                </a:lnTo>
                <a:lnTo>
                  <a:pt x="556425" y="82499"/>
                </a:lnTo>
                <a:lnTo>
                  <a:pt x="563803" y="84213"/>
                </a:lnTo>
                <a:lnTo>
                  <a:pt x="567956" y="86715"/>
                </a:lnTo>
                <a:lnTo>
                  <a:pt x="567956" y="33870"/>
                </a:lnTo>
                <a:lnTo>
                  <a:pt x="564337" y="31978"/>
                </a:lnTo>
                <a:lnTo>
                  <a:pt x="556526" y="29845"/>
                </a:lnTo>
                <a:lnTo>
                  <a:pt x="547801" y="29133"/>
                </a:lnTo>
                <a:lnTo>
                  <a:pt x="537857" y="29972"/>
                </a:lnTo>
                <a:lnTo>
                  <a:pt x="528510" y="32181"/>
                </a:lnTo>
                <a:lnTo>
                  <a:pt x="520204" y="35369"/>
                </a:lnTo>
                <a:lnTo>
                  <a:pt x="513397" y="39090"/>
                </a:lnTo>
                <a:lnTo>
                  <a:pt x="512508" y="39751"/>
                </a:lnTo>
                <a:lnTo>
                  <a:pt x="517842" y="57086"/>
                </a:lnTo>
                <a:lnTo>
                  <a:pt x="518858" y="56426"/>
                </a:lnTo>
                <a:lnTo>
                  <a:pt x="525233" y="52755"/>
                </a:lnTo>
                <a:lnTo>
                  <a:pt x="532193" y="49872"/>
                </a:lnTo>
                <a:lnTo>
                  <a:pt x="539648" y="47980"/>
                </a:lnTo>
                <a:lnTo>
                  <a:pt x="547458" y="47307"/>
                </a:lnTo>
                <a:lnTo>
                  <a:pt x="556793" y="49009"/>
                </a:lnTo>
                <a:lnTo>
                  <a:pt x="563016" y="53555"/>
                </a:lnTo>
                <a:lnTo>
                  <a:pt x="566496" y="60096"/>
                </a:lnTo>
                <a:lnTo>
                  <a:pt x="567524" y="67310"/>
                </a:lnTo>
                <a:lnTo>
                  <a:pt x="567588" y="69164"/>
                </a:lnTo>
                <a:lnTo>
                  <a:pt x="563181" y="67310"/>
                </a:lnTo>
                <a:lnTo>
                  <a:pt x="555637" y="65392"/>
                </a:lnTo>
                <a:lnTo>
                  <a:pt x="546569" y="65392"/>
                </a:lnTo>
                <a:lnTo>
                  <a:pt x="530529" y="67970"/>
                </a:lnTo>
                <a:lnTo>
                  <a:pt x="518185" y="75247"/>
                </a:lnTo>
                <a:lnTo>
                  <a:pt x="510260" y="86512"/>
                </a:lnTo>
                <a:lnTo>
                  <a:pt x="507555" y="100545"/>
                </a:lnTo>
                <a:lnTo>
                  <a:pt x="507530" y="101434"/>
                </a:lnTo>
                <a:lnTo>
                  <a:pt x="510400" y="115493"/>
                </a:lnTo>
                <a:lnTo>
                  <a:pt x="518109" y="125641"/>
                </a:lnTo>
                <a:lnTo>
                  <a:pt x="528891" y="131648"/>
                </a:lnTo>
                <a:lnTo>
                  <a:pt x="541045" y="133616"/>
                </a:lnTo>
                <a:lnTo>
                  <a:pt x="551192" y="132308"/>
                </a:lnTo>
                <a:lnTo>
                  <a:pt x="559587" y="128905"/>
                </a:lnTo>
                <a:lnTo>
                  <a:pt x="565899" y="124218"/>
                </a:lnTo>
                <a:lnTo>
                  <a:pt x="569874" y="119011"/>
                </a:lnTo>
                <a:lnTo>
                  <a:pt x="569874" y="131787"/>
                </a:lnTo>
                <a:lnTo>
                  <a:pt x="586092" y="131787"/>
                </a:lnTo>
                <a:lnTo>
                  <a:pt x="586092" y="119011"/>
                </a:lnTo>
                <a:lnTo>
                  <a:pt x="586092" y="116344"/>
                </a:lnTo>
                <a:lnTo>
                  <a:pt x="586092" y="82499"/>
                </a:lnTo>
                <a:close/>
              </a:path>
              <a:path w="1158875" h="163195">
                <a:moveTo>
                  <a:pt x="666521" y="102285"/>
                </a:moveTo>
                <a:lnTo>
                  <a:pt x="639851" y="71323"/>
                </a:lnTo>
                <a:lnTo>
                  <a:pt x="624814" y="66687"/>
                </a:lnTo>
                <a:lnTo>
                  <a:pt x="619760" y="64770"/>
                </a:lnTo>
                <a:lnTo>
                  <a:pt x="619760" y="50558"/>
                </a:lnTo>
                <a:lnTo>
                  <a:pt x="625233" y="45720"/>
                </a:lnTo>
                <a:lnTo>
                  <a:pt x="640232" y="45720"/>
                </a:lnTo>
                <a:lnTo>
                  <a:pt x="649287" y="48006"/>
                </a:lnTo>
                <a:lnTo>
                  <a:pt x="658279" y="54711"/>
                </a:lnTo>
                <a:lnTo>
                  <a:pt x="665734" y="39573"/>
                </a:lnTo>
                <a:lnTo>
                  <a:pt x="657885" y="34467"/>
                </a:lnTo>
                <a:lnTo>
                  <a:pt x="650532" y="31356"/>
                </a:lnTo>
                <a:lnTo>
                  <a:pt x="642912" y="29552"/>
                </a:lnTo>
                <a:lnTo>
                  <a:pt x="635076" y="28968"/>
                </a:lnTo>
                <a:lnTo>
                  <a:pt x="622579" y="31127"/>
                </a:lnTo>
                <a:lnTo>
                  <a:pt x="612343" y="37211"/>
                </a:lnTo>
                <a:lnTo>
                  <a:pt x="605434" y="46609"/>
                </a:lnTo>
                <a:lnTo>
                  <a:pt x="602907" y="58724"/>
                </a:lnTo>
                <a:lnTo>
                  <a:pt x="605713" y="71805"/>
                </a:lnTo>
                <a:lnTo>
                  <a:pt x="612800" y="80454"/>
                </a:lnTo>
                <a:lnTo>
                  <a:pt x="622185" y="85928"/>
                </a:lnTo>
                <a:lnTo>
                  <a:pt x="631850" y="89484"/>
                </a:lnTo>
                <a:lnTo>
                  <a:pt x="643483" y="93230"/>
                </a:lnTo>
                <a:lnTo>
                  <a:pt x="649770" y="96113"/>
                </a:lnTo>
                <a:lnTo>
                  <a:pt x="649770" y="111912"/>
                </a:lnTo>
                <a:lnTo>
                  <a:pt x="643940" y="116598"/>
                </a:lnTo>
                <a:lnTo>
                  <a:pt x="634009" y="116598"/>
                </a:lnTo>
                <a:lnTo>
                  <a:pt x="627049" y="115976"/>
                </a:lnTo>
                <a:lnTo>
                  <a:pt x="620369" y="114007"/>
                </a:lnTo>
                <a:lnTo>
                  <a:pt x="613752" y="110528"/>
                </a:lnTo>
                <a:lnTo>
                  <a:pt x="606069" y="104597"/>
                </a:lnTo>
                <a:lnTo>
                  <a:pt x="597763" y="119011"/>
                </a:lnTo>
                <a:lnTo>
                  <a:pt x="606336" y="125691"/>
                </a:lnTo>
                <a:lnTo>
                  <a:pt x="614794" y="129971"/>
                </a:lnTo>
                <a:lnTo>
                  <a:pt x="623544" y="132549"/>
                </a:lnTo>
                <a:lnTo>
                  <a:pt x="632155" y="133400"/>
                </a:lnTo>
                <a:lnTo>
                  <a:pt x="646049" y="131178"/>
                </a:lnTo>
                <a:lnTo>
                  <a:pt x="656907" y="124891"/>
                </a:lnTo>
                <a:lnTo>
                  <a:pt x="663994" y="115074"/>
                </a:lnTo>
                <a:lnTo>
                  <a:pt x="666521" y="102285"/>
                </a:lnTo>
                <a:close/>
              </a:path>
              <a:path w="1158875" h="163195">
                <a:moveTo>
                  <a:pt x="731316" y="30886"/>
                </a:moveTo>
                <a:lnTo>
                  <a:pt x="706348" y="30886"/>
                </a:lnTo>
                <a:lnTo>
                  <a:pt x="706348" y="2857"/>
                </a:lnTo>
                <a:lnTo>
                  <a:pt x="687438" y="2857"/>
                </a:lnTo>
                <a:lnTo>
                  <a:pt x="687463" y="31013"/>
                </a:lnTo>
                <a:lnTo>
                  <a:pt x="675995" y="31013"/>
                </a:lnTo>
                <a:lnTo>
                  <a:pt x="675995" y="49276"/>
                </a:lnTo>
                <a:lnTo>
                  <a:pt x="687844" y="49276"/>
                </a:lnTo>
                <a:lnTo>
                  <a:pt x="687844" y="104381"/>
                </a:lnTo>
                <a:lnTo>
                  <a:pt x="689622" y="116814"/>
                </a:lnTo>
                <a:lnTo>
                  <a:pt x="694778" y="125920"/>
                </a:lnTo>
                <a:lnTo>
                  <a:pt x="702983" y="131521"/>
                </a:lnTo>
                <a:lnTo>
                  <a:pt x="713905" y="133426"/>
                </a:lnTo>
                <a:lnTo>
                  <a:pt x="719709" y="133426"/>
                </a:lnTo>
                <a:lnTo>
                  <a:pt x="724750" y="132054"/>
                </a:lnTo>
                <a:lnTo>
                  <a:pt x="729691" y="129070"/>
                </a:lnTo>
                <a:lnTo>
                  <a:pt x="730491" y="128765"/>
                </a:lnTo>
                <a:lnTo>
                  <a:pt x="730453" y="110972"/>
                </a:lnTo>
                <a:lnTo>
                  <a:pt x="725855" y="113626"/>
                </a:lnTo>
                <a:lnTo>
                  <a:pt x="721766" y="114617"/>
                </a:lnTo>
                <a:lnTo>
                  <a:pt x="709549" y="114617"/>
                </a:lnTo>
                <a:lnTo>
                  <a:pt x="706348" y="109029"/>
                </a:lnTo>
                <a:lnTo>
                  <a:pt x="706348" y="49276"/>
                </a:lnTo>
                <a:lnTo>
                  <a:pt x="731316" y="49276"/>
                </a:lnTo>
                <a:lnTo>
                  <a:pt x="731316" y="30886"/>
                </a:lnTo>
                <a:close/>
              </a:path>
              <a:path w="1158875" h="163195">
                <a:moveTo>
                  <a:pt x="887006" y="131787"/>
                </a:moveTo>
                <a:lnTo>
                  <a:pt x="873594" y="98488"/>
                </a:lnTo>
                <a:lnTo>
                  <a:pt x="865962" y="79527"/>
                </a:lnTo>
                <a:lnTo>
                  <a:pt x="846836" y="32067"/>
                </a:lnTo>
                <a:lnTo>
                  <a:pt x="846836" y="79463"/>
                </a:lnTo>
                <a:lnTo>
                  <a:pt x="806056" y="79527"/>
                </a:lnTo>
                <a:lnTo>
                  <a:pt x="826401" y="27622"/>
                </a:lnTo>
                <a:lnTo>
                  <a:pt x="846836" y="79463"/>
                </a:lnTo>
                <a:lnTo>
                  <a:pt x="846836" y="32067"/>
                </a:lnTo>
                <a:lnTo>
                  <a:pt x="845045" y="27622"/>
                </a:lnTo>
                <a:lnTo>
                  <a:pt x="833996" y="177"/>
                </a:lnTo>
                <a:lnTo>
                  <a:pt x="819200" y="177"/>
                </a:lnTo>
                <a:lnTo>
                  <a:pt x="766191" y="131787"/>
                </a:lnTo>
                <a:lnTo>
                  <a:pt x="786549" y="131787"/>
                </a:lnTo>
                <a:lnTo>
                  <a:pt x="799007" y="98488"/>
                </a:lnTo>
                <a:lnTo>
                  <a:pt x="853948" y="98488"/>
                </a:lnTo>
                <a:lnTo>
                  <a:pt x="866406" y="131787"/>
                </a:lnTo>
                <a:lnTo>
                  <a:pt x="887006" y="131787"/>
                </a:lnTo>
                <a:close/>
              </a:path>
              <a:path w="1158875" h="163195">
                <a:moveTo>
                  <a:pt x="974813" y="69545"/>
                </a:moveTo>
                <a:lnTo>
                  <a:pt x="972413" y="52793"/>
                </a:lnTo>
                <a:lnTo>
                  <a:pt x="965606" y="39979"/>
                </a:lnTo>
                <a:lnTo>
                  <a:pt x="954951" y="31813"/>
                </a:lnTo>
                <a:lnTo>
                  <a:pt x="941019" y="28930"/>
                </a:lnTo>
                <a:lnTo>
                  <a:pt x="932637" y="29946"/>
                </a:lnTo>
                <a:lnTo>
                  <a:pt x="925271" y="33007"/>
                </a:lnTo>
                <a:lnTo>
                  <a:pt x="919010" y="38100"/>
                </a:lnTo>
                <a:lnTo>
                  <a:pt x="913968" y="45250"/>
                </a:lnTo>
                <a:lnTo>
                  <a:pt x="913968" y="31026"/>
                </a:lnTo>
                <a:lnTo>
                  <a:pt x="896594" y="31026"/>
                </a:lnTo>
                <a:lnTo>
                  <a:pt x="896594" y="131864"/>
                </a:lnTo>
                <a:lnTo>
                  <a:pt x="915035" y="131864"/>
                </a:lnTo>
                <a:lnTo>
                  <a:pt x="915035" y="74282"/>
                </a:lnTo>
                <a:lnTo>
                  <a:pt x="916762" y="63144"/>
                </a:lnTo>
                <a:lnTo>
                  <a:pt x="921524" y="54800"/>
                </a:lnTo>
                <a:lnTo>
                  <a:pt x="928636" y="49542"/>
                </a:lnTo>
                <a:lnTo>
                  <a:pt x="937412" y="47713"/>
                </a:lnTo>
                <a:lnTo>
                  <a:pt x="945413" y="49352"/>
                </a:lnTo>
                <a:lnTo>
                  <a:pt x="951357" y="54203"/>
                </a:lnTo>
                <a:lnTo>
                  <a:pt x="955065" y="62153"/>
                </a:lnTo>
                <a:lnTo>
                  <a:pt x="956335" y="73113"/>
                </a:lnTo>
                <a:lnTo>
                  <a:pt x="956335" y="131864"/>
                </a:lnTo>
                <a:lnTo>
                  <a:pt x="974813" y="131864"/>
                </a:lnTo>
                <a:lnTo>
                  <a:pt x="974813" y="69545"/>
                </a:lnTo>
                <a:close/>
              </a:path>
              <a:path w="1158875" h="163195">
                <a:moveTo>
                  <a:pt x="1079512" y="30924"/>
                </a:moveTo>
                <a:lnTo>
                  <a:pt x="1063129" y="30924"/>
                </a:lnTo>
                <a:lnTo>
                  <a:pt x="1063129" y="46355"/>
                </a:lnTo>
                <a:lnTo>
                  <a:pt x="1060310" y="42748"/>
                </a:lnTo>
                <a:lnTo>
                  <a:pt x="1060310" y="76911"/>
                </a:lnTo>
                <a:lnTo>
                  <a:pt x="1058164" y="88582"/>
                </a:lnTo>
                <a:lnTo>
                  <a:pt x="1052296" y="97764"/>
                </a:lnTo>
                <a:lnTo>
                  <a:pt x="1043711" y="103708"/>
                </a:lnTo>
                <a:lnTo>
                  <a:pt x="1033360" y="105816"/>
                </a:lnTo>
                <a:lnTo>
                  <a:pt x="1024051" y="103784"/>
                </a:lnTo>
                <a:lnTo>
                  <a:pt x="1016139" y="97904"/>
                </a:lnTo>
                <a:lnTo>
                  <a:pt x="1010627" y="88557"/>
                </a:lnTo>
                <a:lnTo>
                  <a:pt x="1008570" y="76149"/>
                </a:lnTo>
                <a:lnTo>
                  <a:pt x="1010564" y="63830"/>
                </a:lnTo>
                <a:lnTo>
                  <a:pt x="1051877" y="54317"/>
                </a:lnTo>
                <a:lnTo>
                  <a:pt x="1060310" y="76911"/>
                </a:lnTo>
                <a:lnTo>
                  <a:pt x="1060310" y="42748"/>
                </a:lnTo>
                <a:lnTo>
                  <a:pt x="1057262" y="38836"/>
                </a:lnTo>
                <a:lnTo>
                  <a:pt x="1049489" y="33362"/>
                </a:lnTo>
                <a:lnTo>
                  <a:pt x="1040485" y="30010"/>
                </a:lnTo>
                <a:lnTo>
                  <a:pt x="1030897" y="28879"/>
                </a:lnTo>
                <a:lnTo>
                  <a:pt x="1015911" y="32131"/>
                </a:lnTo>
                <a:lnTo>
                  <a:pt x="1002703" y="41541"/>
                </a:lnTo>
                <a:lnTo>
                  <a:pt x="993305" y="56642"/>
                </a:lnTo>
                <a:lnTo>
                  <a:pt x="989723" y="76911"/>
                </a:lnTo>
                <a:lnTo>
                  <a:pt x="993305" y="96774"/>
                </a:lnTo>
                <a:lnTo>
                  <a:pt x="1002703" y="111645"/>
                </a:lnTo>
                <a:lnTo>
                  <a:pt x="1015911" y="120954"/>
                </a:lnTo>
                <a:lnTo>
                  <a:pt x="1030897" y="124180"/>
                </a:lnTo>
                <a:lnTo>
                  <a:pt x="1040358" y="123050"/>
                </a:lnTo>
                <a:lnTo>
                  <a:pt x="1049121" y="119634"/>
                </a:lnTo>
                <a:lnTo>
                  <a:pt x="1056563" y="113893"/>
                </a:lnTo>
                <a:lnTo>
                  <a:pt x="1062062" y="105816"/>
                </a:lnTo>
                <a:lnTo>
                  <a:pt x="1046746" y="142201"/>
                </a:lnTo>
                <a:lnTo>
                  <a:pt x="1034389" y="144538"/>
                </a:lnTo>
                <a:lnTo>
                  <a:pt x="1025817" y="143776"/>
                </a:lnTo>
                <a:lnTo>
                  <a:pt x="1017574" y="141465"/>
                </a:lnTo>
                <a:lnTo>
                  <a:pt x="1009700" y="137629"/>
                </a:lnTo>
                <a:lnTo>
                  <a:pt x="1002220" y="132245"/>
                </a:lnTo>
                <a:lnTo>
                  <a:pt x="1001293" y="131432"/>
                </a:lnTo>
                <a:lnTo>
                  <a:pt x="993330" y="148043"/>
                </a:lnTo>
                <a:lnTo>
                  <a:pt x="1033500" y="162598"/>
                </a:lnTo>
                <a:lnTo>
                  <a:pt x="1043863" y="161721"/>
                </a:lnTo>
                <a:lnTo>
                  <a:pt x="1076693" y="133718"/>
                </a:lnTo>
                <a:lnTo>
                  <a:pt x="1079512" y="105778"/>
                </a:lnTo>
                <a:lnTo>
                  <a:pt x="1079512" y="47269"/>
                </a:lnTo>
                <a:lnTo>
                  <a:pt x="1079512" y="46355"/>
                </a:lnTo>
                <a:lnTo>
                  <a:pt x="1079512" y="30924"/>
                </a:lnTo>
                <a:close/>
              </a:path>
              <a:path w="1158875" h="163195">
                <a:moveTo>
                  <a:pt x="1118539" y="330"/>
                </a:moveTo>
                <a:lnTo>
                  <a:pt x="1100099" y="330"/>
                </a:lnTo>
                <a:lnTo>
                  <a:pt x="1100099" y="131800"/>
                </a:lnTo>
                <a:lnTo>
                  <a:pt x="1118539" y="131800"/>
                </a:lnTo>
                <a:lnTo>
                  <a:pt x="1118539" y="330"/>
                </a:lnTo>
                <a:close/>
              </a:path>
              <a:path w="1158875" h="163195">
                <a:moveTo>
                  <a:pt x="1158608" y="469"/>
                </a:moveTo>
                <a:lnTo>
                  <a:pt x="1140383" y="469"/>
                </a:lnTo>
                <a:lnTo>
                  <a:pt x="1140383" y="19113"/>
                </a:lnTo>
                <a:lnTo>
                  <a:pt x="1158608" y="19113"/>
                </a:lnTo>
                <a:lnTo>
                  <a:pt x="1158608" y="469"/>
                </a:lnTo>
                <a:close/>
              </a:path>
              <a:path w="1158875" h="163195">
                <a:moveTo>
                  <a:pt x="1158748" y="30886"/>
                </a:moveTo>
                <a:lnTo>
                  <a:pt x="1140345" y="30886"/>
                </a:lnTo>
                <a:lnTo>
                  <a:pt x="1140345" y="131762"/>
                </a:lnTo>
                <a:lnTo>
                  <a:pt x="1158748" y="131762"/>
                </a:lnTo>
                <a:lnTo>
                  <a:pt x="1158748" y="3088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08C92E3F-F9BA-F744-86C8-4E8550A0B275}"/>
              </a:ext>
            </a:extLst>
          </p:cNvPr>
          <p:cNvSpPr/>
          <p:nvPr userDrawn="1"/>
        </p:nvSpPr>
        <p:spPr>
          <a:xfrm>
            <a:off x="8679716" y="4261730"/>
            <a:ext cx="333375" cy="328295"/>
          </a:xfrm>
          <a:custGeom>
            <a:avLst/>
            <a:gdLst/>
            <a:ahLst/>
            <a:cxnLst/>
            <a:rect l="l" t="t" r="r" b="b"/>
            <a:pathLst>
              <a:path w="333375" h="328295">
                <a:moveTo>
                  <a:pt x="172549" y="0"/>
                </a:moveTo>
                <a:lnTo>
                  <a:pt x="160351" y="0"/>
                </a:lnTo>
                <a:lnTo>
                  <a:pt x="156952" y="56307"/>
                </a:lnTo>
                <a:lnTo>
                  <a:pt x="146910" y="97835"/>
                </a:lnTo>
                <a:lnTo>
                  <a:pt x="128209" y="126659"/>
                </a:lnTo>
                <a:lnTo>
                  <a:pt x="98834" y="144858"/>
                </a:lnTo>
                <a:lnTo>
                  <a:pt x="56769" y="154510"/>
                </a:lnTo>
                <a:lnTo>
                  <a:pt x="0" y="157691"/>
                </a:lnTo>
                <a:lnTo>
                  <a:pt x="0" y="170392"/>
                </a:lnTo>
                <a:lnTo>
                  <a:pt x="56769" y="173566"/>
                </a:lnTo>
                <a:lnTo>
                  <a:pt x="98834" y="183222"/>
                </a:lnTo>
                <a:lnTo>
                  <a:pt x="146910" y="230272"/>
                </a:lnTo>
                <a:lnTo>
                  <a:pt x="156952" y="271812"/>
                </a:lnTo>
                <a:lnTo>
                  <a:pt x="160351" y="328126"/>
                </a:lnTo>
                <a:lnTo>
                  <a:pt x="172549" y="328126"/>
                </a:lnTo>
                <a:lnTo>
                  <a:pt x="175935" y="271812"/>
                </a:lnTo>
                <a:lnTo>
                  <a:pt x="185955" y="230272"/>
                </a:lnTo>
                <a:lnTo>
                  <a:pt x="233989" y="183222"/>
                </a:lnTo>
                <a:lnTo>
                  <a:pt x="276050" y="173566"/>
                </a:lnTo>
                <a:lnTo>
                  <a:pt x="332838" y="170392"/>
                </a:lnTo>
                <a:lnTo>
                  <a:pt x="332838" y="157586"/>
                </a:lnTo>
                <a:lnTo>
                  <a:pt x="276050" y="154416"/>
                </a:lnTo>
                <a:lnTo>
                  <a:pt x="233989" y="144785"/>
                </a:lnTo>
                <a:lnTo>
                  <a:pt x="185955" y="97810"/>
                </a:lnTo>
                <a:lnTo>
                  <a:pt x="175935" y="56300"/>
                </a:lnTo>
                <a:lnTo>
                  <a:pt x="172549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14E4C99D-1AA6-B345-AD33-FFD286D432C7}"/>
              </a:ext>
            </a:extLst>
          </p:cNvPr>
          <p:cNvSpPr/>
          <p:nvPr userDrawn="1"/>
        </p:nvSpPr>
        <p:spPr>
          <a:xfrm>
            <a:off x="0" y="7255999"/>
            <a:ext cx="20104100" cy="4052570"/>
          </a:xfrm>
          <a:custGeom>
            <a:avLst/>
            <a:gdLst/>
            <a:ahLst/>
            <a:cxnLst/>
            <a:rect l="l" t="t" r="r" b="b"/>
            <a:pathLst>
              <a:path w="20104100" h="4052570">
                <a:moveTo>
                  <a:pt x="20104099" y="0"/>
                </a:moveTo>
                <a:lnTo>
                  <a:pt x="0" y="0"/>
                </a:lnTo>
                <a:lnTo>
                  <a:pt x="0" y="4052557"/>
                </a:lnTo>
                <a:lnTo>
                  <a:pt x="20104099" y="4052557"/>
                </a:lnTo>
                <a:lnTo>
                  <a:pt x="20104099" y="0"/>
                </a:lnTo>
                <a:close/>
              </a:path>
            </a:pathLst>
          </a:custGeom>
          <a:solidFill>
            <a:srgbClr val="C7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0773DA87-DF5F-214C-97B2-87533C58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224686"/>
            <a:ext cx="20104100" cy="4084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794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Half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">
            <a:extLst>
              <a:ext uri="{FF2B5EF4-FFF2-40B4-BE49-F238E27FC236}">
                <a16:creationId xmlns:a16="http://schemas.microsoft.com/office/drawing/2014/main" id="{B41B5E32-5094-C048-ADAF-B5F7A12D4BA7}"/>
              </a:ext>
            </a:extLst>
          </p:cNvPr>
          <p:cNvSpPr/>
          <p:nvPr userDrawn="1"/>
        </p:nvSpPr>
        <p:spPr>
          <a:xfrm>
            <a:off x="0" y="0"/>
            <a:ext cx="1012317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chemeClr val="accent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>
            <a:extLst>
              <a:ext uri="{FF2B5EF4-FFF2-40B4-BE49-F238E27FC236}">
                <a16:creationId xmlns:a16="http://schemas.microsoft.com/office/drawing/2014/main" id="{51DFDA4C-93A1-CF4A-BDCB-A2C7C2AD0810}"/>
              </a:ext>
            </a:extLst>
          </p:cNvPr>
          <p:cNvSpPr/>
          <p:nvPr userDrawn="1"/>
        </p:nvSpPr>
        <p:spPr>
          <a:xfrm>
            <a:off x="-4" y="4704751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5">
            <a:extLst>
              <a:ext uri="{FF2B5EF4-FFF2-40B4-BE49-F238E27FC236}">
                <a16:creationId xmlns:a16="http://schemas.microsoft.com/office/drawing/2014/main" id="{98836E79-797E-5A4B-9949-F96CB1E05C3B}"/>
              </a:ext>
            </a:extLst>
          </p:cNvPr>
          <p:cNvSpPr/>
          <p:nvPr userDrawn="1"/>
        </p:nvSpPr>
        <p:spPr>
          <a:xfrm>
            <a:off x="5681653" y="4372598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Holder 3">
            <a:extLst>
              <a:ext uri="{FF2B5EF4-FFF2-40B4-BE49-F238E27FC236}">
                <a16:creationId xmlns:a16="http://schemas.microsoft.com/office/drawing/2014/main" id="{49926E2C-DA74-904E-BCCA-29EA9AB5CE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3170" y="-305"/>
            <a:ext cx="9974580" cy="113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824EB29C-9075-244A-81FB-73C21B78DA8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758" y="5294549"/>
            <a:ext cx="8297019" cy="4772356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Text Box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40E4D21-E642-F540-9445-6B4D0E4D12B1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30" name="object 12">
              <a:extLst>
                <a:ext uri="{FF2B5EF4-FFF2-40B4-BE49-F238E27FC236}">
                  <a16:creationId xmlns:a16="http://schemas.microsoft.com/office/drawing/2014/main" id="{81FE14CD-5E29-A442-844B-2671DCB4D16E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3">
              <a:extLst>
                <a:ext uri="{FF2B5EF4-FFF2-40B4-BE49-F238E27FC236}">
                  <a16:creationId xmlns:a16="http://schemas.microsoft.com/office/drawing/2014/main" id="{8EF70367-B411-314A-A2A0-9514C1D1615D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>
              <a:extLst>
                <a:ext uri="{FF2B5EF4-FFF2-40B4-BE49-F238E27FC236}">
                  <a16:creationId xmlns:a16="http://schemas.microsoft.com/office/drawing/2014/main" id="{51FD970C-77B6-9747-A3B6-26DAB2F09C79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5">
              <a:extLst>
                <a:ext uri="{FF2B5EF4-FFF2-40B4-BE49-F238E27FC236}">
                  <a16:creationId xmlns:a16="http://schemas.microsoft.com/office/drawing/2014/main" id="{2C4F2F0E-23F3-9B45-9560-463EF9BB8749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6">
              <a:extLst>
                <a:ext uri="{FF2B5EF4-FFF2-40B4-BE49-F238E27FC236}">
                  <a16:creationId xmlns:a16="http://schemas.microsoft.com/office/drawing/2014/main" id="{6457E9C3-84F5-3C41-92BC-23902FD1CC3C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5" name="object 17">
              <a:extLst>
                <a:ext uri="{FF2B5EF4-FFF2-40B4-BE49-F238E27FC236}">
                  <a16:creationId xmlns:a16="http://schemas.microsoft.com/office/drawing/2014/main" id="{EB5F21F1-B6C7-7644-A91C-0FDC07A0E947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43" name="object 18">
                <a:extLst>
                  <a:ext uri="{FF2B5EF4-FFF2-40B4-BE49-F238E27FC236}">
                    <a16:creationId xmlns:a16="http://schemas.microsoft.com/office/drawing/2014/main" id="{43678202-499B-854D-AC26-17E09F2D619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4" name="object 19">
                <a:extLst>
                  <a:ext uri="{FF2B5EF4-FFF2-40B4-BE49-F238E27FC236}">
                    <a16:creationId xmlns:a16="http://schemas.microsoft.com/office/drawing/2014/main" id="{73D9826D-5447-394B-8AB6-F630C578B6E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5" name="object 20">
                <a:extLst>
                  <a:ext uri="{FF2B5EF4-FFF2-40B4-BE49-F238E27FC236}">
                    <a16:creationId xmlns:a16="http://schemas.microsoft.com/office/drawing/2014/main" id="{C1DD42F0-4779-BD49-9F9D-DC31200A6617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object 21">
                <a:extLst>
                  <a:ext uri="{FF2B5EF4-FFF2-40B4-BE49-F238E27FC236}">
                    <a16:creationId xmlns:a16="http://schemas.microsoft.com/office/drawing/2014/main" id="{2BF86362-A2D7-E147-8A17-B48F217457B1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7" name="object 22">
                <a:extLst>
                  <a:ext uri="{FF2B5EF4-FFF2-40B4-BE49-F238E27FC236}">
                    <a16:creationId xmlns:a16="http://schemas.microsoft.com/office/drawing/2014/main" id="{0DB94A38-DCFD-DA4C-A16A-CCFC1F654702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6" name="object 23">
              <a:extLst>
                <a:ext uri="{FF2B5EF4-FFF2-40B4-BE49-F238E27FC236}">
                  <a16:creationId xmlns:a16="http://schemas.microsoft.com/office/drawing/2014/main" id="{6039C17C-4970-6149-BE6E-9E291B194B20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41" name="object 24">
                <a:extLst>
                  <a:ext uri="{FF2B5EF4-FFF2-40B4-BE49-F238E27FC236}">
                    <a16:creationId xmlns:a16="http://schemas.microsoft.com/office/drawing/2014/main" id="{F82F65DC-6BDE-A145-AB3A-7BB35B02C21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42" name="object 25">
                <a:extLst>
                  <a:ext uri="{FF2B5EF4-FFF2-40B4-BE49-F238E27FC236}">
                    <a16:creationId xmlns:a16="http://schemas.microsoft.com/office/drawing/2014/main" id="{8FB49645-DFA2-474C-A0EF-7414DD35D741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7" name="object 26">
              <a:extLst>
                <a:ext uri="{FF2B5EF4-FFF2-40B4-BE49-F238E27FC236}">
                  <a16:creationId xmlns:a16="http://schemas.microsoft.com/office/drawing/2014/main" id="{D0556D69-1943-C646-A12F-442037E202E7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8" name="object 27">
                <a:extLst>
                  <a:ext uri="{FF2B5EF4-FFF2-40B4-BE49-F238E27FC236}">
                    <a16:creationId xmlns:a16="http://schemas.microsoft.com/office/drawing/2014/main" id="{FA0B6D33-630F-D042-B99D-9522FE110FD9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9" name="object 28">
                <a:extLst>
                  <a:ext uri="{FF2B5EF4-FFF2-40B4-BE49-F238E27FC236}">
                    <a16:creationId xmlns:a16="http://schemas.microsoft.com/office/drawing/2014/main" id="{0895D384-321F-F34B-8859-F66D63BDB972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0" name="object 29">
                <a:extLst>
                  <a:ext uri="{FF2B5EF4-FFF2-40B4-BE49-F238E27FC236}">
                    <a16:creationId xmlns:a16="http://schemas.microsoft.com/office/drawing/2014/main" id="{A037CC2E-748C-5C4C-B6D6-367A0F29EAD1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8" name="object 4">
            <a:extLst>
              <a:ext uri="{FF2B5EF4-FFF2-40B4-BE49-F238E27FC236}">
                <a16:creationId xmlns:a16="http://schemas.microsoft.com/office/drawing/2014/main" id="{410AF651-A899-B54C-BA4A-03C2236BA43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3757" y="2864557"/>
            <a:ext cx="8950618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7550" b="1" i="0">
                <a:latin typeface="Arial" panose="020B0604020202020204" pitchFamily="34" charset="0"/>
                <a:cs typeface="Arial" panose="020B0604020202020204" pitchFamily="34" charset="0"/>
              </a:rPr>
              <a:t>Type Title Here</a:t>
            </a:r>
            <a:endParaRPr sz="7550">
              <a:latin typeface="BrandonGrotesque-Black"/>
              <a:cs typeface="BrandonGrotesque-Black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C28CD74B-80E6-1349-8675-A2B9AD21BEC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 rot="16200000">
            <a:off x="9693953" y="9345043"/>
            <a:ext cx="2561869" cy="16927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SAMPLE – VERTICAL TEXT OPTION</a:t>
            </a:r>
          </a:p>
        </p:txBody>
      </p:sp>
    </p:spTree>
    <p:extLst>
      <p:ext uri="{BB962C8B-B14F-4D97-AF65-F5344CB8AC3E}">
        <p14:creationId xmlns:p14="http://schemas.microsoft.com/office/powerpoint/2010/main" val="11219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CD91114-9A9A-C842-A1C7-8146F73B97D8}"/>
              </a:ext>
            </a:extLst>
          </p:cNvPr>
          <p:cNvSpPr/>
          <p:nvPr userDrawn="1"/>
        </p:nvSpPr>
        <p:spPr>
          <a:xfrm>
            <a:off x="0" y="5235"/>
            <a:ext cx="1005205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C7839D-D9CF-B042-9018-DFAF63171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6720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639824C-7791-7243-A9DE-8729340B5C56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4AA80B8-340E-C14C-A457-6C0EF536983C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CF35A9-ED08-7944-9FE0-0C1BAB4E02CB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00BDE2BE-042B-AB4A-A61B-9452085B6E42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9AC1B099-D6E7-B946-9D64-481E4E320239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2ED9C6E0-81DD-0141-9F36-DBBE7452DA34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71F5D066-1341-7245-9AD4-0D0F82ABA408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25D94B0E-C76E-154A-8881-EF8B073B5C51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7">
              <a:extLst>
                <a:ext uri="{FF2B5EF4-FFF2-40B4-BE49-F238E27FC236}">
                  <a16:creationId xmlns:a16="http://schemas.microsoft.com/office/drawing/2014/main" id="{698D659B-924E-064A-A991-20D07D62C491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1" name="object 18">
                <a:extLst>
                  <a:ext uri="{FF2B5EF4-FFF2-40B4-BE49-F238E27FC236}">
                    <a16:creationId xmlns:a16="http://schemas.microsoft.com/office/drawing/2014/main" id="{B1F85691-99F8-754E-8BE9-0F78839D97A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2" name="object 19">
                <a:extLst>
                  <a:ext uri="{FF2B5EF4-FFF2-40B4-BE49-F238E27FC236}">
                    <a16:creationId xmlns:a16="http://schemas.microsoft.com/office/drawing/2014/main" id="{12A42FDF-B2AA-CA48-8DCC-BB59172148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8B6ACA85-A2E1-6448-95BD-5C7050290B5E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1">
                <a:extLst>
                  <a:ext uri="{FF2B5EF4-FFF2-40B4-BE49-F238E27FC236}">
                    <a16:creationId xmlns:a16="http://schemas.microsoft.com/office/drawing/2014/main" id="{D5013FA3-D6CA-DB4B-8708-E85E91B0A7A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51E42319-4A77-BD41-A677-007335732787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23">
              <a:extLst>
                <a:ext uri="{FF2B5EF4-FFF2-40B4-BE49-F238E27FC236}">
                  <a16:creationId xmlns:a16="http://schemas.microsoft.com/office/drawing/2014/main" id="{0BE19686-6EA9-5449-A500-C285147CC5A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19" name="object 24">
                <a:extLst>
                  <a:ext uri="{FF2B5EF4-FFF2-40B4-BE49-F238E27FC236}">
                    <a16:creationId xmlns:a16="http://schemas.microsoft.com/office/drawing/2014/main" id="{C07F8225-01A2-3144-B146-98868A52976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7F9A4E68-5E82-2A48-9D97-F3502F142B19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26">
              <a:extLst>
                <a:ext uri="{FF2B5EF4-FFF2-40B4-BE49-F238E27FC236}">
                  <a16:creationId xmlns:a16="http://schemas.microsoft.com/office/drawing/2014/main" id="{BB5379FC-68F0-FF4C-8CF6-5F6DC65163F5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6" name="object 27">
                <a:extLst>
                  <a:ext uri="{FF2B5EF4-FFF2-40B4-BE49-F238E27FC236}">
                    <a16:creationId xmlns:a16="http://schemas.microsoft.com/office/drawing/2014/main" id="{AFCE9DC5-7A16-6A42-A96A-C2FC407D97CC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8">
                <a:extLst>
                  <a:ext uri="{FF2B5EF4-FFF2-40B4-BE49-F238E27FC236}">
                    <a16:creationId xmlns:a16="http://schemas.microsoft.com/office/drawing/2014/main" id="{E154C804-FFDD-C74D-BE3D-C5C973B716C8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9">
                <a:extLst>
                  <a:ext uri="{FF2B5EF4-FFF2-40B4-BE49-F238E27FC236}">
                    <a16:creationId xmlns:a16="http://schemas.microsoft.com/office/drawing/2014/main" id="{D03C00E0-9D5A-4B45-A902-6CB52B4BB5BD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8853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CD91114-9A9A-C842-A1C7-8146F73B97D8}"/>
              </a:ext>
            </a:extLst>
          </p:cNvPr>
          <p:cNvSpPr/>
          <p:nvPr userDrawn="1"/>
        </p:nvSpPr>
        <p:spPr>
          <a:xfrm>
            <a:off x="0" y="5235"/>
            <a:ext cx="1005205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C7839D-D9CF-B042-9018-DFAF63171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6720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639824C-7791-7243-A9DE-8729340B5C56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4AA80B8-340E-C14C-A457-6C0EF536983C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CF35A9-ED08-7944-9FE0-0C1BAB4E02CB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00BDE2BE-042B-AB4A-A61B-9452085B6E42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9AC1B099-D6E7-B946-9D64-481E4E320239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2ED9C6E0-81DD-0141-9F36-DBBE7452DA34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71F5D066-1341-7245-9AD4-0D0F82ABA408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25D94B0E-C76E-154A-8881-EF8B073B5C51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7">
              <a:extLst>
                <a:ext uri="{FF2B5EF4-FFF2-40B4-BE49-F238E27FC236}">
                  <a16:creationId xmlns:a16="http://schemas.microsoft.com/office/drawing/2014/main" id="{698D659B-924E-064A-A991-20D07D62C491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1" name="object 18">
                <a:extLst>
                  <a:ext uri="{FF2B5EF4-FFF2-40B4-BE49-F238E27FC236}">
                    <a16:creationId xmlns:a16="http://schemas.microsoft.com/office/drawing/2014/main" id="{B1F85691-99F8-754E-8BE9-0F78839D97A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2" name="object 19">
                <a:extLst>
                  <a:ext uri="{FF2B5EF4-FFF2-40B4-BE49-F238E27FC236}">
                    <a16:creationId xmlns:a16="http://schemas.microsoft.com/office/drawing/2014/main" id="{12A42FDF-B2AA-CA48-8DCC-BB59172148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8B6ACA85-A2E1-6448-95BD-5C7050290B5E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1">
                <a:extLst>
                  <a:ext uri="{FF2B5EF4-FFF2-40B4-BE49-F238E27FC236}">
                    <a16:creationId xmlns:a16="http://schemas.microsoft.com/office/drawing/2014/main" id="{D5013FA3-D6CA-DB4B-8708-E85E91B0A7A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51E42319-4A77-BD41-A677-007335732787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23">
              <a:extLst>
                <a:ext uri="{FF2B5EF4-FFF2-40B4-BE49-F238E27FC236}">
                  <a16:creationId xmlns:a16="http://schemas.microsoft.com/office/drawing/2014/main" id="{0BE19686-6EA9-5449-A500-C285147CC5A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19" name="object 24">
                <a:extLst>
                  <a:ext uri="{FF2B5EF4-FFF2-40B4-BE49-F238E27FC236}">
                    <a16:creationId xmlns:a16="http://schemas.microsoft.com/office/drawing/2014/main" id="{C07F8225-01A2-3144-B146-98868A52976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7F9A4E68-5E82-2A48-9D97-F3502F142B19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26">
              <a:extLst>
                <a:ext uri="{FF2B5EF4-FFF2-40B4-BE49-F238E27FC236}">
                  <a16:creationId xmlns:a16="http://schemas.microsoft.com/office/drawing/2014/main" id="{BB5379FC-68F0-FF4C-8CF6-5F6DC65163F5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6" name="object 27">
                <a:extLst>
                  <a:ext uri="{FF2B5EF4-FFF2-40B4-BE49-F238E27FC236}">
                    <a16:creationId xmlns:a16="http://schemas.microsoft.com/office/drawing/2014/main" id="{AFCE9DC5-7A16-6A42-A96A-C2FC407D97CC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8">
                <a:extLst>
                  <a:ext uri="{FF2B5EF4-FFF2-40B4-BE49-F238E27FC236}">
                    <a16:creationId xmlns:a16="http://schemas.microsoft.com/office/drawing/2014/main" id="{E154C804-FFDD-C74D-BE3D-C5C973B716C8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9">
                <a:extLst>
                  <a:ext uri="{FF2B5EF4-FFF2-40B4-BE49-F238E27FC236}">
                    <a16:creationId xmlns:a16="http://schemas.microsoft.com/office/drawing/2014/main" id="{D03C00E0-9D5A-4B45-A902-6CB52B4BB5BD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8242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CD91114-9A9A-C842-A1C7-8146F73B97D8}"/>
              </a:ext>
            </a:extLst>
          </p:cNvPr>
          <p:cNvSpPr/>
          <p:nvPr userDrawn="1"/>
        </p:nvSpPr>
        <p:spPr>
          <a:xfrm>
            <a:off x="0" y="5235"/>
            <a:ext cx="1005205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C7839D-D9CF-B042-9018-DFAF631716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6720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C639824C-7791-7243-A9DE-8729340B5C56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04AA80B8-340E-C14C-A457-6C0EF536983C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9CF35A9-ED08-7944-9FE0-0C1BAB4E02CB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8" name="object 12">
              <a:extLst>
                <a:ext uri="{FF2B5EF4-FFF2-40B4-BE49-F238E27FC236}">
                  <a16:creationId xmlns:a16="http://schemas.microsoft.com/office/drawing/2014/main" id="{00BDE2BE-042B-AB4A-A61B-9452085B6E42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3">
              <a:extLst>
                <a:ext uri="{FF2B5EF4-FFF2-40B4-BE49-F238E27FC236}">
                  <a16:creationId xmlns:a16="http://schemas.microsoft.com/office/drawing/2014/main" id="{9AC1B099-D6E7-B946-9D64-481E4E320239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4">
              <a:extLst>
                <a:ext uri="{FF2B5EF4-FFF2-40B4-BE49-F238E27FC236}">
                  <a16:creationId xmlns:a16="http://schemas.microsoft.com/office/drawing/2014/main" id="{2ED9C6E0-81DD-0141-9F36-DBBE7452DA34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5">
              <a:extLst>
                <a:ext uri="{FF2B5EF4-FFF2-40B4-BE49-F238E27FC236}">
                  <a16:creationId xmlns:a16="http://schemas.microsoft.com/office/drawing/2014/main" id="{71F5D066-1341-7245-9AD4-0D0F82ABA408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6">
              <a:extLst>
                <a:ext uri="{FF2B5EF4-FFF2-40B4-BE49-F238E27FC236}">
                  <a16:creationId xmlns:a16="http://schemas.microsoft.com/office/drawing/2014/main" id="{25D94B0E-C76E-154A-8881-EF8B073B5C51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" name="object 17">
              <a:extLst>
                <a:ext uri="{FF2B5EF4-FFF2-40B4-BE49-F238E27FC236}">
                  <a16:creationId xmlns:a16="http://schemas.microsoft.com/office/drawing/2014/main" id="{698D659B-924E-064A-A991-20D07D62C491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1" name="object 18">
                <a:extLst>
                  <a:ext uri="{FF2B5EF4-FFF2-40B4-BE49-F238E27FC236}">
                    <a16:creationId xmlns:a16="http://schemas.microsoft.com/office/drawing/2014/main" id="{B1F85691-99F8-754E-8BE9-0F78839D97A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2" name="object 19">
                <a:extLst>
                  <a:ext uri="{FF2B5EF4-FFF2-40B4-BE49-F238E27FC236}">
                    <a16:creationId xmlns:a16="http://schemas.microsoft.com/office/drawing/2014/main" id="{12A42FDF-B2AA-CA48-8DCC-BB59172148D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3" name="object 20">
                <a:extLst>
                  <a:ext uri="{FF2B5EF4-FFF2-40B4-BE49-F238E27FC236}">
                    <a16:creationId xmlns:a16="http://schemas.microsoft.com/office/drawing/2014/main" id="{8B6ACA85-A2E1-6448-95BD-5C7050290B5E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4" name="object 21">
                <a:extLst>
                  <a:ext uri="{FF2B5EF4-FFF2-40B4-BE49-F238E27FC236}">
                    <a16:creationId xmlns:a16="http://schemas.microsoft.com/office/drawing/2014/main" id="{D5013FA3-D6CA-DB4B-8708-E85E91B0A7A2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25" name="object 22">
                <a:extLst>
                  <a:ext uri="{FF2B5EF4-FFF2-40B4-BE49-F238E27FC236}">
                    <a16:creationId xmlns:a16="http://schemas.microsoft.com/office/drawing/2014/main" id="{51E42319-4A77-BD41-A677-007335732787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4" name="object 23">
              <a:extLst>
                <a:ext uri="{FF2B5EF4-FFF2-40B4-BE49-F238E27FC236}">
                  <a16:creationId xmlns:a16="http://schemas.microsoft.com/office/drawing/2014/main" id="{0BE19686-6EA9-5449-A500-C285147CC5A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19" name="object 24">
                <a:extLst>
                  <a:ext uri="{FF2B5EF4-FFF2-40B4-BE49-F238E27FC236}">
                    <a16:creationId xmlns:a16="http://schemas.microsoft.com/office/drawing/2014/main" id="{C07F8225-01A2-3144-B146-98868A529761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0" name="object 25">
                <a:extLst>
                  <a:ext uri="{FF2B5EF4-FFF2-40B4-BE49-F238E27FC236}">
                    <a16:creationId xmlns:a16="http://schemas.microsoft.com/office/drawing/2014/main" id="{7F9A4E68-5E82-2A48-9D97-F3502F142B19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" name="object 26">
              <a:extLst>
                <a:ext uri="{FF2B5EF4-FFF2-40B4-BE49-F238E27FC236}">
                  <a16:creationId xmlns:a16="http://schemas.microsoft.com/office/drawing/2014/main" id="{BB5379FC-68F0-FF4C-8CF6-5F6DC65163F5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6" name="object 27">
                <a:extLst>
                  <a:ext uri="{FF2B5EF4-FFF2-40B4-BE49-F238E27FC236}">
                    <a16:creationId xmlns:a16="http://schemas.microsoft.com/office/drawing/2014/main" id="{AFCE9DC5-7A16-6A42-A96A-C2FC407D97CC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7" name="object 28">
                <a:extLst>
                  <a:ext uri="{FF2B5EF4-FFF2-40B4-BE49-F238E27FC236}">
                    <a16:creationId xmlns:a16="http://schemas.microsoft.com/office/drawing/2014/main" id="{E154C804-FFDD-C74D-BE3D-C5C973B716C8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9">
                <a:extLst>
                  <a:ext uri="{FF2B5EF4-FFF2-40B4-BE49-F238E27FC236}">
                    <a16:creationId xmlns:a16="http://schemas.microsoft.com/office/drawing/2014/main" id="{D03C00E0-9D5A-4B45-A902-6CB52B4BB5BD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462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85742D8-C690-1545-8E02-9BAD7FCE2846}"/>
              </a:ext>
            </a:extLst>
          </p:cNvPr>
          <p:cNvCxnSpPr>
            <a:cxnSpLocks/>
          </p:cNvCxnSpPr>
          <p:nvPr userDrawn="1"/>
        </p:nvCxnSpPr>
        <p:spPr>
          <a:xfrm>
            <a:off x="829785" y="8603907"/>
            <a:ext cx="18402352" cy="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D6C0776-2E8E-7041-AAA5-F901744F20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41193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2DA8574-5F25-1549-878D-FC2AD5D0AF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9408" y="3445136"/>
            <a:ext cx="18240282" cy="7286245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8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AEC89B22-5697-7B45-BBC6-C7516F1B6BEE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B881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7E547EE4-8A90-3049-BF4D-3C0C20135BC4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B881CA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4238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grou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2">
            <a:extLst>
              <a:ext uri="{FF2B5EF4-FFF2-40B4-BE49-F238E27FC236}">
                <a16:creationId xmlns:a16="http://schemas.microsoft.com/office/drawing/2014/main" id="{8AF3F499-0C2E-6A4B-B6F9-7C2F231C98C2}"/>
              </a:ext>
            </a:extLst>
          </p:cNvPr>
          <p:cNvSpPr/>
          <p:nvPr userDrawn="1"/>
        </p:nvSpPr>
        <p:spPr>
          <a:xfrm>
            <a:off x="0" y="0"/>
            <a:ext cx="2010410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B88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6D9B847-B7EC-4B47-B5B7-46F9CCF612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41193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99328B-F87E-944F-A94B-50472BC0CF3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09408" y="3445136"/>
            <a:ext cx="18240282" cy="7286245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8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032610B3-C78E-1E4D-B222-414C2FA4001E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0F614826-69D3-3643-84D3-8DF422F691AA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25752D-47F6-4249-B798-FE1AF29F6BF3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6F169E5A-BCEA-0548-996D-42A90FCCC4EE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50A0C677-8BC6-574E-8705-8C40B2DED28B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4">
              <a:extLst>
                <a:ext uri="{FF2B5EF4-FFF2-40B4-BE49-F238E27FC236}">
                  <a16:creationId xmlns:a16="http://schemas.microsoft.com/office/drawing/2014/main" id="{B06EC559-21F6-B543-A174-BD4D389AFC6C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BE3695B7-21B7-244C-9C76-03B05DBF3134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959FB6B2-CA69-3D4E-8AE4-3705AE13F0D8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8" name="object 17">
              <a:extLst>
                <a:ext uri="{FF2B5EF4-FFF2-40B4-BE49-F238E27FC236}">
                  <a16:creationId xmlns:a16="http://schemas.microsoft.com/office/drawing/2014/main" id="{43A1B4BB-BFC0-5C47-9B6D-842BF432FAC7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6" name="object 18">
                <a:extLst>
                  <a:ext uri="{FF2B5EF4-FFF2-40B4-BE49-F238E27FC236}">
                    <a16:creationId xmlns:a16="http://schemas.microsoft.com/office/drawing/2014/main" id="{B2F8F2D8-1052-BF4D-AEB4-E519ADEA0FF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7" name="object 19">
                <a:extLst>
                  <a:ext uri="{FF2B5EF4-FFF2-40B4-BE49-F238E27FC236}">
                    <a16:creationId xmlns:a16="http://schemas.microsoft.com/office/drawing/2014/main" id="{62923CED-D708-D244-A2CC-CF7E084FF9C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8" name="object 20">
                <a:extLst>
                  <a:ext uri="{FF2B5EF4-FFF2-40B4-BE49-F238E27FC236}">
                    <a16:creationId xmlns:a16="http://schemas.microsoft.com/office/drawing/2014/main" id="{43D19856-CCBE-EB46-AAFF-7BC40AF94115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9" name="object 21">
                <a:extLst>
                  <a:ext uri="{FF2B5EF4-FFF2-40B4-BE49-F238E27FC236}">
                    <a16:creationId xmlns:a16="http://schemas.microsoft.com/office/drawing/2014/main" id="{BB81EC25-EA41-8546-9858-D65854CC3CC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30" name="object 22">
                <a:extLst>
                  <a:ext uri="{FF2B5EF4-FFF2-40B4-BE49-F238E27FC236}">
                    <a16:creationId xmlns:a16="http://schemas.microsoft.com/office/drawing/2014/main" id="{8D9ACC2E-1F71-7844-A249-EA460D683158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9" name="object 23">
              <a:extLst>
                <a:ext uri="{FF2B5EF4-FFF2-40B4-BE49-F238E27FC236}">
                  <a16:creationId xmlns:a16="http://schemas.microsoft.com/office/drawing/2014/main" id="{0ED873E0-AAB8-894D-B419-2BDB255686DE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24" name="object 24">
                <a:extLst>
                  <a:ext uri="{FF2B5EF4-FFF2-40B4-BE49-F238E27FC236}">
                    <a16:creationId xmlns:a16="http://schemas.microsoft.com/office/drawing/2014/main" id="{CF35CBD7-6DEE-AB44-A2F2-4D8B197C50F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5" name="object 25">
                <a:extLst>
                  <a:ext uri="{FF2B5EF4-FFF2-40B4-BE49-F238E27FC236}">
                    <a16:creationId xmlns:a16="http://schemas.microsoft.com/office/drawing/2014/main" id="{27006618-3922-454A-B5D4-579B488398B2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6">
              <a:extLst>
                <a:ext uri="{FF2B5EF4-FFF2-40B4-BE49-F238E27FC236}">
                  <a16:creationId xmlns:a16="http://schemas.microsoft.com/office/drawing/2014/main" id="{D309351E-4874-0849-9CAD-3FDB555DAB7A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21" name="object 27">
                <a:extLst>
                  <a:ext uri="{FF2B5EF4-FFF2-40B4-BE49-F238E27FC236}">
                    <a16:creationId xmlns:a16="http://schemas.microsoft.com/office/drawing/2014/main" id="{14195263-857E-6F46-AA62-8916E6B24C38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8">
                <a:extLst>
                  <a:ext uri="{FF2B5EF4-FFF2-40B4-BE49-F238E27FC236}">
                    <a16:creationId xmlns:a16="http://schemas.microsoft.com/office/drawing/2014/main" id="{2D4C6187-46A4-9041-9EDB-5A0C53B7A88F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9">
                <a:extLst>
                  <a:ext uri="{FF2B5EF4-FFF2-40B4-BE49-F238E27FC236}">
                    <a16:creationId xmlns:a16="http://schemas.microsoft.com/office/drawing/2014/main" id="{D41A65A4-7A48-F54B-936C-B29049CC5B2E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20DE06-C60A-4648-8866-3FEE3DB79C2D}"/>
              </a:ext>
            </a:extLst>
          </p:cNvPr>
          <p:cNvCxnSpPr>
            <a:cxnSpLocks/>
          </p:cNvCxnSpPr>
          <p:nvPr userDrawn="1"/>
        </p:nvCxnSpPr>
        <p:spPr>
          <a:xfrm>
            <a:off x="829785" y="8603907"/>
            <a:ext cx="18402352" cy="2"/>
          </a:xfrm>
          <a:prstGeom prst="line">
            <a:avLst/>
          </a:pr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543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625B-1537-4AD4-87AC-086D6B82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5B35-9FDF-41AD-B4D2-1AC308A20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7092-2382-4B8B-9A78-C6179C1A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765A-3708-460A-80B7-F0A9FE10D1D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6B1C-3240-41E5-BD46-30DBFDA9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AFD5-E2D6-4778-B694-62B83BA3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D648-F10F-4A67-BFF9-7C604A26B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427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Doub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6FC4913-60A1-2144-997F-6CC7C53E04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787656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3BB3D0F-67F9-5D4B-AE4A-C2F84138F0B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9228" y="3471911"/>
            <a:ext cx="8727949" cy="7286245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8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AE961AD4-7038-BE49-9EBE-63CDAF9EE55D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00B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1E0C578F-B8A5-BF4C-9347-4198BD2B652F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00B6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252CF4-40DA-FD45-95CA-EB863D4F3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79616" y="3445135"/>
            <a:ext cx="8727949" cy="7286245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8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00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Double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bject 2">
            <a:extLst>
              <a:ext uri="{FF2B5EF4-FFF2-40B4-BE49-F238E27FC236}">
                <a16:creationId xmlns:a16="http://schemas.microsoft.com/office/drawing/2014/main" id="{1FD7FE24-9D27-704C-AFAC-26FBAE9B924A}"/>
              </a:ext>
            </a:extLst>
          </p:cNvPr>
          <p:cNvSpPr/>
          <p:nvPr userDrawn="1"/>
        </p:nvSpPr>
        <p:spPr>
          <a:xfrm>
            <a:off x="0" y="0"/>
            <a:ext cx="2010410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D7C2E5-5FAC-374A-9CC5-85686F791A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787656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C82CCDC-1E20-D14B-B037-8B1EEEE747C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49228" y="3471911"/>
            <a:ext cx="8727949" cy="7286245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8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A05A4B9-0C30-F14C-AD91-D2D98C1FA2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079616" y="3445135"/>
            <a:ext cx="8727949" cy="7286245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800" b="1" i="0">
                <a:latin typeface="Arial" panose="020B0604020202020204" pitchFamily="34" charset="0"/>
              </a:defRPr>
            </a:lvl2pPr>
            <a:lvl3pPr>
              <a:defRPr sz="1800" b="1" i="0">
                <a:latin typeface="Arial" panose="020B0604020202020204" pitchFamily="34" charset="0"/>
              </a:defRPr>
            </a:lvl3pPr>
            <a:lvl4pPr>
              <a:defRPr sz="1800" b="1" i="0">
                <a:latin typeface="Arial" panose="020B0604020202020204" pitchFamily="34" charset="0"/>
              </a:defRPr>
            </a:lvl4pPr>
            <a:lvl5pPr>
              <a:defRPr sz="1800" b="1" i="0">
                <a:latin typeface="Arial" panose="020B0604020202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1C14D22F-5EA4-7340-931A-C5095D078AD9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0B91171D-1691-D943-BA2A-92FE49E3FCD2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1BAB3E1-B065-E247-81CA-BC6FF9ECBA3B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3B25EDE7-1BAF-F64E-AE17-FC8A469C76DB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CD0F83E2-D61A-AC46-B3B1-14056E639D1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7AB274B0-CFB8-534D-958B-59F2511E73E7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9C653411-4B4F-DE4C-BDE0-E2F0D5768C9C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020FFF59-9598-BE46-93D4-BB2E45F6F295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9" name="object 17">
              <a:extLst>
                <a:ext uri="{FF2B5EF4-FFF2-40B4-BE49-F238E27FC236}">
                  <a16:creationId xmlns:a16="http://schemas.microsoft.com/office/drawing/2014/main" id="{D2BD6466-4F18-E742-A9BC-9071B873DFE7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7" name="object 18">
                <a:extLst>
                  <a:ext uri="{FF2B5EF4-FFF2-40B4-BE49-F238E27FC236}">
                    <a16:creationId xmlns:a16="http://schemas.microsoft.com/office/drawing/2014/main" id="{6F713EBF-524C-324F-95CC-C59F82702345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8" name="object 19">
                <a:extLst>
                  <a:ext uri="{FF2B5EF4-FFF2-40B4-BE49-F238E27FC236}">
                    <a16:creationId xmlns:a16="http://schemas.microsoft.com/office/drawing/2014/main" id="{0F4C69A4-5C89-A147-AB0A-9F55244B890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9" name="object 20">
                <a:extLst>
                  <a:ext uri="{FF2B5EF4-FFF2-40B4-BE49-F238E27FC236}">
                    <a16:creationId xmlns:a16="http://schemas.microsoft.com/office/drawing/2014/main" id="{A76AA15F-DB39-0F49-BAF4-62D6DA80AF25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0" name="object 21">
                <a:extLst>
                  <a:ext uri="{FF2B5EF4-FFF2-40B4-BE49-F238E27FC236}">
                    <a16:creationId xmlns:a16="http://schemas.microsoft.com/office/drawing/2014/main" id="{EC7D1C83-2AC4-6E48-97AD-F8DDBD7361C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31" name="object 22">
                <a:extLst>
                  <a:ext uri="{FF2B5EF4-FFF2-40B4-BE49-F238E27FC236}">
                    <a16:creationId xmlns:a16="http://schemas.microsoft.com/office/drawing/2014/main" id="{E4813CBC-285A-6742-BD73-4B5DE9952EC1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0" name="object 23">
              <a:extLst>
                <a:ext uri="{FF2B5EF4-FFF2-40B4-BE49-F238E27FC236}">
                  <a16:creationId xmlns:a16="http://schemas.microsoft.com/office/drawing/2014/main" id="{7D1FDDED-F451-504B-A5D3-1750846B4575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25" name="object 24">
                <a:extLst>
                  <a:ext uri="{FF2B5EF4-FFF2-40B4-BE49-F238E27FC236}">
                    <a16:creationId xmlns:a16="http://schemas.microsoft.com/office/drawing/2014/main" id="{EEFC21BD-FC35-7B4D-AA97-788B160D9D1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6" name="object 25">
                <a:extLst>
                  <a:ext uri="{FF2B5EF4-FFF2-40B4-BE49-F238E27FC236}">
                    <a16:creationId xmlns:a16="http://schemas.microsoft.com/office/drawing/2014/main" id="{F4DAAF85-630F-3B4D-A8E1-679CF66EAC7B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6">
              <a:extLst>
                <a:ext uri="{FF2B5EF4-FFF2-40B4-BE49-F238E27FC236}">
                  <a16:creationId xmlns:a16="http://schemas.microsoft.com/office/drawing/2014/main" id="{CC1FED47-0808-9340-AAB1-2CD3DFDCECAB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22" name="object 27">
                <a:extLst>
                  <a:ext uri="{FF2B5EF4-FFF2-40B4-BE49-F238E27FC236}">
                    <a16:creationId xmlns:a16="http://schemas.microsoft.com/office/drawing/2014/main" id="{112C2F11-6538-DF48-B6D3-333D750C3B9D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3" name="object 28">
                <a:extLst>
                  <a:ext uri="{FF2B5EF4-FFF2-40B4-BE49-F238E27FC236}">
                    <a16:creationId xmlns:a16="http://schemas.microsoft.com/office/drawing/2014/main" id="{58B6B64C-C547-B140-8182-ADBBB0F6A5C9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9">
                <a:extLst>
                  <a:ext uri="{FF2B5EF4-FFF2-40B4-BE49-F238E27FC236}">
                    <a16:creationId xmlns:a16="http://schemas.microsoft.com/office/drawing/2014/main" id="{8DC1FCB7-2AD1-4246-AEC2-89AE7E755973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278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Tripl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370535-15BD-9445-A417-1CD575ADFE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41193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2558F631-60D1-3043-9183-B1A7F32FFB09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ED6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4575413E-93A9-B643-A49B-96C960929E1B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38DA4FA-F9F7-7C43-AED0-836B7FC488F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983" y="3490024"/>
            <a:ext cx="5458660" cy="7162781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183A79C-DCF9-6E4B-94C5-A113933737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2264" y="3490024"/>
            <a:ext cx="5458660" cy="7162781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08E76DC-8223-324C-AC5A-803428B1039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39545" y="3490024"/>
            <a:ext cx="5458660" cy="7162781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7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Background Cove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AA7790A-329F-974A-9A1E-F1492AFA7EF0}"/>
              </a:ext>
            </a:extLst>
          </p:cNvPr>
          <p:cNvSpPr/>
          <p:nvPr userDrawn="1"/>
        </p:nvSpPr>
        <p:spPr>
          <a:xfrm>
            <a:off x="0" y="5235"/>
            <a:ext cx="20104100" cy="725106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FBA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AA109B1-BC2A-594E-8C2E-53323D7B4C6F}"/>
              </a:ext>
            </a:extLst>
          </p:cNvPr>
          <p:cNvSpPr/>
          <p:nvPr userDrawn="1"/>
        </p:nvSpPr>
        <p:spPr>
          <a:xfrm>
            <a:off x="0" y="7255998"/>
            <a:ext cx="20104100" cy="4052570"/>
          </a:xfrm>
          <a:custGeom>
            <a:avLst/>
            <a:gdLst/>
            <a:ahLst/>
            <a:cxnLst/>
            <a:rect l="l" t="t" r="r" b="b"/>
            <a:pathLst>
              <a:path w="20104100" h="4052570">
                <a:moveTo>
                  <a:pt x="20104099" y="0"/>
                </a:moveTo>
                <a:lnTo>
                  <a:pt x="0" y="0"/>
                </a:lnTo>
                <a:lnTo>
                  <a:pt x="0" y="4052557"/>
                </a:lnTo>
                <a:lnTo>
                  <a:pt x="20104099" y="4052557"/>
                </a:lnTo>
                <a:lnTo>
                  <a:pt x="20104099" y="0"/>
                </a:lnTo>
                <a:close/>
              </a:path>
            </a:pathLst>
          </a:custGeom>
          <a:solidFill>
            <a:srgbClr val="C7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8BA706C-FC71-3C4D-A0A7-8DB66CCE7340}"/>
              </a:ext>
            </a:extLst>
          </p:cNvPr>
          <p:cNvSpPr/>
          <p:nvPr userDrawn="1"/>
        </p:nvSpPr>
        <p:spPr>
          <a:xfrm>
            <a:off x="-4" y="184415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4E74914-6F3A-4F48-B697-80731F870E07}"/>
              </a:ext>
            </a:extLst>
          </p:cNvPr>
          <p:cNvSpPr/>
          <p:nvPr userDrawn="1"/>
        </p:nvSpPr>
        <p:spPr>
          <a:xfrm>
            <a:off x="5681653" y="1511995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Holder 3">
            <a:extLst>
              <a:ext uri="{FF2B5EF4-FFF2-40B4-BE49-F238E27FC236}">
                <a16:creationId xmlns:a16="http://schemas.microsoft.com/office/drawing/2014/main" id="{53319424-C025-F045-B1E5-5187A69BF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224686"/>
            <a:ext cx="20104100" cy="4084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57" name="object 11">
            <a:extLst>
              <a:ext uri="{FF2B5EF4-FFF2-40B4-BE49-F238E27FC236}">
                <a16:creationId xmlns:a16="http://schemas.microsoft.com/office/drawing/2014/main" id="{5BE7AC87-E244-B543-9322-E27BF93F239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63760" y="4985049"/>
            <a:ext cx="78524" cy="104478"/>
          </a:xfrm>
          <a:prstGeom prst="rect">
            <a:avLst/>
          </a:prstGeom>
        </p:spPr>
      </p:pic>
      <p:sp>
        <p:nvSpPr>
          <p:cNvPr id="58" name="object 12">
            <a:extLst>
              <a:ext uri="{FF2B5EF4-FFF2-40B4-BE49-F238E27FC236}">
                <a16:creationId xmlns:a16="http://schemas.microsoft.com/office/drawing/2014/main" id="{8550C6AA-BB07-A849-9092-D8EDF9D5813A}"/>
              </a:ext>
            </a:extLst>
          </p:cNvPr>
          <p:cNvSpPr/>
          <p:nvPr userDrawn="1"/>
        </p:nvSpPr>
        <p:spPr>
          <a:xfrm>
            <a:off x="7613650" y="3970038"/>
            <a:ext cx="4187190" cy="1148715"/>
          </a:xfrm>
          <a:custGeom>
            <a:avLst/>
            <a:gdLst/>
            <a:ahLst/>
            <a:cxnLst/>
            <a:rect l="l" t="t" r="r" b="b"/>
            <a:pathLst>
              <a:path w="4187190" h="1148714">
                <a:moveTo>
                  <a:pt x="474865" y="858418"/>
                </a:moveTo>
                <a:lnTo>
                  <a:pt x="422148" y="854900"/>
                </a:lnTo>
                <a:lnTo>
                  <a:pt x="351942" y="827684"/>
                </a:lnTo>
                <a:lnTo>
                  <a:pt x="322237" y="802551"/>
                </a:lnTo>
                <a:lnTo>
                  <a:pt x="296799" y="768997"/>
                </a:lnTo>
                <a:lnTo>
                  <a:pt x="276136" y="726478"/>
                </a:lnTo>
                <a:lnTo>
                  <a:pt x="260756" y="674446"/>
                </a:lnTo>
                <a:lnTo>
                  <a:pt x="251167" y="612330"/>
                </a:lnTo>
                <a:lnTo>
                  <a:pt x="247853" y="539597"/>
                </a:lnTo>
                <a:lnTo>
                  <a:pt x="247853" y="193649"/>
                </a:lnTo>
                <a:lnTo>
                  <a:pt x="253911" y="131102"/>
                </a:lnTo>
                <a:lnTo>
                  <a:pt x="271094" y="84836"/>
                </a:lnTo>
                <a:lnTo>
                  <a:pt x="297929" y="53479"/>
                </a:lnTo>
                <a:lnTo>
                  <a:pt x="332943" y="35687"/>
                </a:lnTo>
                <a:lnTo>
                  <a:pt x="374650" y="30048"/>
                </a:lnTo>
                <a:lnTo>
                  <a:pt x="374650" y="15976"/>
                </a:lnTo>
                <a:lnTo>
                  <a:pt x="0" y="15976"/>
                </a:lnTo>
                <a:lnTo>
                  <a:pt x="0" y="29883"/>
                </a:lnTo>
                <a:lnTo>
                  <a:pt x="41313" y="40373"/>
                </a:lnTo>
                <a:lnTo>
                  <a:pt x="68732" y="67703"/>
                </a:lnTo>
                <a:lnTo>
                  <a:pt x="83947" y="108419"/>
                </a:lnTo>
                <a:lnTo>
                  <a:pt x="88646" y="159105"/>
                </a:lnTo>
                <a:lnTo>
                  <a:pt x="88646" y="500062"/>
                </a:lnTo>
                <a:lnTo>
                  <a:pt x="90817" y="556869"/>
                </a:lnTo>
                <a:lnTo>
                  <a:pt x="97294" y="608749"/>
                </a:lnTo>
                <a:lnTo>
                  <a:pt x="108026" y="655739"/>
                </a:lnTo>
                <a:lnTo>
                  <a:pt x="122936" y="697941"/>
                </a:lnTo>
                <a:lnTo>
                  <a:pt x="141973" y="735418"/>
                </a:lnTo>
                <a:lnTo>
                  <a:pt x="165061" y="768223"/>
                </a:lnTo>
                <a:lnTo>
                  <a:pt x="192138" y="796429"/>
                </a:lnTo>
                <a:lnTo>
                  <a:pt x="223151" y="820102"/>
                </a:lnTo>
                <a:lnTo>
                  <a:pt x="258025" y="839330"/>
                </a:lnTo>
                <a:lnTo>
                  <a:pt x="296697" y="854163"/>
                </a:lnTo>
                <a:lnTo>
                  <a:pt x="339128" y="864666"/>
                </a:lnTo>
                <a:lnTo>
                  <a:pt x="385216" y="870927"/>
                </a:lnTo>
                <a:lnTo>
                  <a:pt x="434936" y="872998"/>
                </a:lnTo>
                <a:lnTo>
                  <a:pt x="474827" y="872998"/>
                </a:lnTo>
                <a:lnTo>
                  <a:pt x="474865" y="858418"/>
                </a:lnTo>
                <a:close/>
              </a:path>
              <a:path w="4187190" h="1148714">
                <a:moveTo>
                  <a:pt x="2365324" y="12"/>
                </a:moveTo>
                <a:lnTo>
                  <a:pt x="2322233" y="12"/>
                </a:lnTo>
                <a:lnTo>
                  <a:pt x="2322233" y="1146759"/>
                </a:lnTo>
                <a:lnTo>
                  <a:pt x="2365324" y="1146759"/>
                </a:lnTo>
                <a:lnTo>
                  <a:pt x="2365324" y="12"/>
                </a:lnTo>
                <a:close/>
              </a:path>
              <a:path w="4187190" h="1148714">
                <a:moveTo>
                  <a:pt x="2940824" y="14757"/>
                </a:moveTo>
                <a:lnTo>
                  <a:pt x="2938957" y="8305"/>
                </a:lnTo>
                <a:lnTo>
                  <a:pt x="2933928" y="3683"/>
                </a:lnTo>
                <a:lnTo>
                  <a:pt x="2926600" y="914"/>
                </a:lnTo>
                <a:lnTo>
                  <a:pt x="2917863" y="0"/>
                </a:lnTo>
                <a:lnTo>
                  <a:pt x="2783103" y="0"/>
                </a:lnTo>
                <a:lnTo>
                  <a:pt x="2774378" y="914"/>
                </a:lnTo>
                <a:lnTo>
                  <a:pt x="2767063" y="3683"/>
                </a:lnTo>
                <a:lnTo>
                  <a:pt x="2762034" y="8305"/>
                </a:lnTo>
                <a:lnTo>
                  <a:pt x="2760167" y="14757"/>
                </a:lnTo>
                <a:lnTo>
                  <a:pt x="2760167" y="56540"/>
                </a:lnTo>
                <a:lnTo>
                  <a:pt x="2761881" y="63665"/>
                </a:lnTo>
                <a:lnTo>
                  <a:pt x="2766568" y="67843"/>
                </a:lnTo>
                <a:lnTo>
                  <a:pt x="2773553" y="69811"/>
                </a:lnTo>
                <a:lnTo>
                  <a:pt x="2782151" y="70307"/>
                </a:lnTo>
                <a:lnTo>
                  <a:pt x="2787980" y="70307"/>
                </a:lnTo>
                <a:lnTo>
                  <a:pt x="2792882" y="69824"/>
                </a:lnTo>
                <a:lnTo>
                  <a:pt x="2806547" y="69824"/>
                </a:lnTo>
                <a:lnTo>
                  <a:pt x="2808986" y="72745"/>
                </a:lnTo>
                <a:lnTo>
                  <a:pt x="2809100" y="313156"/>
                </a:lnTo>
                <a:lnTo>
                  <a:pt x="2809456" y="324167"/>
                </a:lnTo>
                <a:lnTo>
                  <a:pt x="2812656" y="336765"/>
                </a:lnTo>
                <a:lnTo>
                  <a:pt x="2821343" y="345681"/>
                </a:lnTo>
                <a:lnTo>
                  <a:pt x="2838285" y="349072"/>
                </a:lnTo>
                <a:lnTo>
                  <a:pt x="2862681" y="349072"/>
                </a:lnTo>
                <a:lnTo>
                  <a:pt x="2878671" y="346087"/>
                </a:lnTo>
                <a:lnTo>
                  <a:pt x="2887230" y="338124"/>
                </a:lnTo>
                <a:lnTo>
                  <a:pt x="2890850" y="326656"/>
                </a:lnTo>
                <a:lnTo>
                  <a:pt x="2892006" y="313156"/>
                </a:lnTo>
                <a:lnTo>
                  <a:pt x="2892006" y="72745"/>
                </a:lnTo>
                <a:lnTo>
                  <a:pt x="2892971" y="69824"/>
                </a:lnTo>
                <a:lnTo>
                  <a:pt x="2911030" y="69824"/>
                </a:lnTo>
                <a:lnTo>
                  <a:pt x="2915412" y="70307"/>
                </a:lnTo>
                <a:lnTo>
                  <a:pt x="2918853" y="70307"/>
                </a:lnTo>
                <a:lnTo>
                  <a:pt x="2927197" y="69824"/>
                </a:lnTo>
                <a:lnTo>
                  <a:pt x="2927426" y="69811"/>
                </a:lnTo>
                <a:lnTo>
                  <a:pt x="2934411" y="67843"/>
                </a:lnTo>
                <a:lnTo>
                  <a:pt x="2939110" y="63665"/>
                </a:lnTo>
                <a:lnTo>
                  <a:pt x="2940824" y="56540"/>
                </a:lnTo>
                <a:lnTo>
                  <a:pt x="2940824" y="14757"/>
                </a:lnTo>
                <a:close/>
              </a:path>
              <a:path w="4187190" h="1148714">
                <a:moveTo>
                  <a:pt x="3015958" y="908989"/>
                </a:moveTo>
                <a:lnTo>
                  <a:pt x="3010573" y="863269"/>
                </a:lnTo>
                <a:lnTo>
                  <a:pt x="2994469" y="827138"/>
                </a:lnTo>
                <a:lnTo>
                  <a:pt x="2933420" y="796899"/>
                </a:lnTo>
                <a:lnTo>
                  <a:pt x="2930017" y="796899"/>
                </a:lnTo>
                <a:lnTo>
                  <a:pt x="2930017" y="912431"/>
                </a:lnTo>
                <a:lnTo>
                  <a:pt x="2929445" y="928611"/>
                </a:lnTo>
                <a:lnTo>
                  <a:pt x="2926283" y="942619"/>
                </a:lnTo>
                <a:lnTo>
                  <a:pt x="2918256" y="952487"/>
                </a:lnTo>
                <a:lnTo>
                  <a:pt x="2903131" y="956208"/>
                </a:lnTo>
                <a:lnTo>
                  <a:pt x="2891383" y="955497"/>
                </a:lnTo>
                <a:lnTo>
                  <a:pt x="2884576" y="952703"/>
                </a:lnTo>
                <a:lnTo>
                  <a:pt x="2881439" y="946861"/>
                </a:lnTo>
                <a:lnTo>
                  <a:pt x="2880677" y="937018"/>
                </a:lnTo>
                <a:lnTo>
                  <a:pt x="2880677" y="930922"/>
                </a:lnTo>
                <a:lnTo>
                  <a:pt x="2881160" y="922286"/>
                </a:lnTo>
                <a:lnTo>
                  <a:pt x="2881160" y="902131"/>
                </a:lnTo>
                <a:lnTo>
                  <a:pt x="2880766" y="895426"/>
                </a:lnTo>
                <a:lnTo>
                  <a:pt x="2880677" y="887374"/>
                </a:lnTo>
                <a:lnTo>
                  <a:pt x="2881439" y="876147"/>
                </a:lnTo>
                <a:lnTo>
                  <a:pt x="2884576" y="868692"/>
                </a:lnTo>
                <a:lnTo>
                  <a:pt x="2891383" y="864552"/>
                </a:lnTo>
                <a:lnTo>
                  <a:pt x="2903131" y="863269"/>
                </a:lnTo>
                <a:lnTo>
                  <a:pt x="2916605" y="867841"/>
                </a:lnTo>
                <a:lnTo>
                  <a:pt x="2924810" y="879563"/>
                </a:lnTo>
                <a:lnTo>
                  <a:pt x="2928899" y="895426"/>
                </a:lnTo>
                <a:lnTo>
                  <a:pt x="2930017" y="912431"/>
                </a:lnTo>
                <a:lnTo>
                  <a:pt x="2930017" y="796899"/>
                </a:lnTo>
                <a:lnTo>
                  <a:pt x="2827464" y="796899"/>
                </a:lnTo>
                <a:lnTo>
                  <a:pt x="2810522" y="800290"/>
                </a:lnTo>
                <a:lnTo>
                  <a:pt x="2801836" y="809205"/>
                </a:lnTo>
                <a:lnTo>
                  <a:pt x="2798635" y="821804"/>
                </a:lnTo>
                <a:lnTo>
                  <a:pt x="2798178" y="836244"/>
                </a:lnTo>
                <a:lnTo>
                  <a:pt x="2798178" y="1106627"/>
                </a:lnTo>
                <a:lnTo>
                  <a:pt x="2798635" y="1121067"/>
                </a:lnTo>
                <a:lnTo>
                  <a:pt x="2801836" y="1133678"/>
                </a:lnTo>
                <a:lnTo>
                  <a:pt x="2810522" y="1142593"/>
                </a:lnTo>
                <a:lnTo>
                  <a:pt x="2827464" y="1145971"/>
                </a:lnTo>
                <a:lnTo>
                  <a:pt x="2851874" y="1145971"/>
                </a:lnTo>
                <a:lnTo>
                  <a:pt x="2881160" y="1106627"/>
                </a:lnTo>
                <a:lnTo>
                  <a:pt x="2881160" y="1029919"/>
                </a:lnTo>
                <a:lnTo>
                  <a:pt x="2881680" y="1026007"/>
                </a:lnTo>
                <a:lnTo>
                  <a:pt x="2893390" y="1026007"/>
                </a:lnTo>
                <a:lnTo>
                  <a:pt x="2899257" y="1026998"/>
                </a:lnTo>
                <a:lnTo>
                  <a:pt x="2911449" y="1026998"/>
                </a:lnTo>
                <a:lnTo>
                  <a:pt x="2960535" y="1020356"/>
                </a:lnTo>
                <a:lnTo>
                  <a:pt x="3000819" y="988656"/>
                </a:lnTo>
                <a:lnTo>
                  <a:pt x="3010458" y="956208"/>
                </a:lnTo>
                <a:lnTo>
                  <a:pt x="3011132" y="953439"/>
                </a:lnTo>
                <a:lnTo>
                  <a:pt x="3014624" y="930922"/>
                </a:lnTo>
                <a:lnTo>
                  <a:pt x="3015958" y="908989"/>
                </a:lnTo>
                <a:close/>
              </a:path>
              <a:path w="4187190" h="1148714">
                <a:moveTo>
                  <a:pt x="3184728" y="324485"/>
                </a:moveTo>
                <a:lnTo>
                  <a:pt x="3183229" y="307098"/>
                </a:lnTo>
                <a:lnTo>
                  <a:pt x="3178810" y="282219"/>
                </a:lnTo>
                <a:lnTo>
                  <a:pt x="3177413" y="275323"/>
                </a:lnTo>
                <a:lnTo>
                  <a:pt x="3171533" y="246418"/>
                </a:lnTo>
                <a:lnTo>
                  <a:pt x="3162554" y="201574"/>
                </a:lnTo>
                <a:lnTo>
                  <a:pt x="3161487" y="196278"/>
                </a:lnTo>
                <a:lnTo>
                  <a:pt x="3148761" y="128397"/>
                </a:lnTo>
                <a:lnTo>
                  <a:pt x="3140202" y="78651"/>
                </a:lnTo>
                <a:lnTo>
                  <a:pt x="3133445" y="39344"/>
                </a:lnTo>
                <a:lnTo>
                  <a:pt x="3128797" y="22834"/>
                </a:lnTo>
                <a:lnTo>
                  <a:pt x="3121850" y="10452"/>
                </a:lnTo>
                <a:lnTo>
                  <a:pt x="3112173" y="2692"/>
                </a:lnTo>
                <a:lnTo>
                  <a:pt x="3099282" y="0"/>
                </a:lnTo>
                <a:lnTo>
                  <a:pt x="3080702" y="0"/>
                </a:lnTo>
                <a:lnTo>
                  <a:pt x="3080702" y="201574"/>
                </a:lnTo>
                <a:lnTo>
                  <a:pt x="3042628" y="201574"/>
                </a:lnTo>
                <a:lnTo>
                  <a:pt x="3042628" y="189280"/>
                </a:lnTo>
                <a:lnTo>
                  <a:pt x="3043110" y="186334"/>
                </a:lnTo>
                <a:lnTo>
                  <a:pt x="3046628" y="148971"/>
                </a:lnTo>
                <a:lnTo>
                  <a:pt x="3050375" y="114249"/>
                </a:lnTo>
                <a:lnTo>
                  <a:pt x="3055124" y="88633"/>
                </a:lnTo>
                <a:lnTo>
                  <a:pt x="3061678" y="78651"/>
                </a:lnTo>
                <a:lnTo>
                  <a:pt x="3068269" y="88709"/>
                </a:lnTo>
                <a:lnTo>
                  <a:pt x="3072765" y="114427"/>
                </a:lnTo>
                <a:lnTo>
                  <a:pt x="3076359" y="149174"/>
                </a:lnTo>
                <a:lnTo>
                  <a:pt x="3080220" y="186334"/>
                </a:lnTo>
                <a:lnTo>
                  <a:pt x="3080639" y="189280"/>
                </a:lnTo>
                <a:lnTo>
                  <a:pt x="3080702" y="201574"/>
                </a:lnTo>
                <a:lnTo>
                  <a:pt x="3080702" y="0"/>
                </a:lnTo>
                <a:lnTo>
                  <a:pt x="3024047" y="0"/>
                </a:lnTo>
                <a:lnTo>
                  <a:pt x="3011195" y="2692"/>
                </a:lnTo>
                <a:lnTo>
                  <a:pt x="3001607" y="10452"/>
                </a:lnTo>
                <a:lnTo>
                  <a:pt x="2994952" y="22834"/>
                </a:lnTo>
                <a:lnTo>
                  <a:pt x="2990850" y="39344"/>
                </a:lnTo>
                <a:lnTo>
                  <a:pt x="2973946" y="138137"/>
                </a:lnTo>
                <a:lnTo>
                  <a:pt x="2961017" y="208749"/>
                </a:lnTo>
                <a:lnTo>
                  <a:pt x="2951683" y="256933"/>
                </a:lnTo>
                <a:lnTo>
                  <a:pt x="2945511" y="288455"/>
                </a:lnTo>
                <a:lnTo>
                  <a:pt x="2942120" y="309054"/>
                </a:lnTo>
                <a:lnTo>
                  <a:pt x="2964548" y="348399"/>
                </a:lnTo>
                <a:lnTo>
                  <a:pt x="2981579" y="349072"/>
                </a:lnTo>
                <a:lnTo>
                  <a:pt x="3004553" y="349072"/>
                </a:lnTo>
                <a:lnTo>
                  <a:pt x="3020034" y="337540"/>
                </a:lnTo>
                <a:lnTo>
                  <a:pt x="3027007" y="312191"/>
                </a:lnTo>
                <a:lnTo>
                  <a:pt x="3032150" y="286842"/>
                </a:lnTo>
                <a:lnTo>
                  <a:pt x="3042145" y="275323"/>
                </a:lnTo>
                <a:lnTo>
                  <a:pt x="3081185" y="275323"/>
                </a:lnTo>
                <a:lnTo>
                  <a:pt x="3090583" y="286842"/>
                </a:lnTo>
                <a:lnTo>
                  <a:pt x="3094494" y="312191"/>
                </a:lnTo>
                <a:lnTo>
                  <a:pt x="3100413" y="337540"/>
                </a:lnTo>
                <a:lnTo>
                  <a:pt x="3115856" y="349072"/>
                </a:lnTo>
                <a:lnTo>
                  <a:pt x="3141751" y="349072"/>
                </a:lnTo>
                <a:lnTo>
                  <a:pt x="3160204" y="348399"/>
                </a:lnTo>
                <a:lnTo>
                  <a:pt x="3173679" y="345249"/>
                </a:lnTo>
                <a:lnTo>
                  <a:pt x="3181934" y="337858"/>
                </a:lnTo>
                <a:lnTo>
                  <a:pt x="3184728" y="324485"/>
                </a:lnTo>
                <a:close/>
              </a:path>
              <a:path w="4187190" h="1148714">
                <a:moveTo>
                  <a:pt x="3210966" y="1100239"/>
                </a:moveTo>
                <a:lnTo>
                  <a:pt x="3187992" y="1074661"/>
                </a:lnTo>
                <a:lnTo>
                  <a:pt x="3179838" y="1074813"/>
                </a:lnTo>
                <a:lnTo>
                  <a:pt x="3157093" y="1075499"/>
                </a:lnTo>
                <a:lnTo>
                  <a:pt x="3140138" y="1075651"/>
                </a:lnTo>
                <a:lnTo>
                  <a:pt x="3131401" y="1072807"/>
                </a:lnTo>
                <a:lnTo>
                  <a:pt x="3126917" y="1066139"/>
                </a:lnTo>
                <a:lnTo>
                  <a:pt x="3125266" y="1057338"/>
                </a:lnTo>
                <a:lnTo>
                  <a:pt x="3125025" y="1048118"/>
                </a:lnTo>
                <a:lnTo>
                  <a:pt x="3125025" y="836244"/>
                </a:lnTo>
                <a:lnTo>
                  <a:pt x="3124568" y="821804"/>
                </a:lnTo>
                <a:lnTo>
                  <a:pt x="3121368" y="809205"/>
                </a:lnTo>
                <a:lnTo>
                  <a:pt x="3112668" y="800290"/>
                </a:lnTo>
                <a:lnTo>
                  <a:pt x="3095714" y="796899"/>
                </a:lnTo>
                <a:lnTo>
                  <a:pt x="3071291" y="796899"/>
                </a:lnTo>
                <a:lnTo>
                  <a:pt x="3054362" y="800290"/>
                </a:lnTo>
                <a:lnTo>
                  <a:pt x="3045663" y="809205"/>
                </a:lnTo>
                <a:lnTo>
                  <a:pt x="3042462" y="821804"/>
                </a:lnTo>
                <a:lnTo>
                  <a:pt x="3042005" y="836244"/>
                </a:lnTo>
                <a:lnTo>
                  <a:pt x="3042005" y="1106627"/>
                </a:lnTo>
                <a:lnTo>
                  <a:pt x="3042462" y="1121067"/>
                </a:lnTo>
                <a:lnTo>
                  <a:pt x="3045663" y="1133678"/>
                </a:lnTo>
                <a:lnTo>
                  <a:pt x="3054362" y="1142593"/>
                </a:lnTo>
                <a:lnTo>
                  <a:pt x="3071291" y="1145971"/>
                </a:lnTo>
                <a:lnTo>
                  <a:pt x="3181642" y="1145971"/>
                </a:lnTo>
                <a:lnTo>
                  <a:pt x="3198596" y="1142593"/>
                </a:lnTo>
                <a:lnTo>
                  <a:pt x="3207296" y="1133678"/>
                </a:lnTo>
                <a:lnTo>
                  <a:pt x="3210509" y="1121067"/>
                </a:lnTo>
                <a:lnTo>
                  <a:pt x="3210966" y="1106627"/>
                </a:lnTo>
                <a:lnTo>
                  <a:pt x="3210966" y="1100239"/>
                </a:lnTo>
                <a:close/>
              </a:path>
              <a:path w="4187190" h="1148714">
                <a:moveTo>
                  <a:pt x="3437013" y="334302"/>
                </a:moveTo>
                <a:lnTo>
                  <a:pt x="3404844" y="244398"/>
                </a:lnTo>
                <a:lnTo>
                  <a:pt x="3386302" y="201574"/>
                </a:lnTo>
                <a:lnTo>
                  <a:pt x="3370135" y="165176"/>
                </a:lnTo>
                <a:lnTo>
                  <a:pt x="3364750" y="154876"/>
                </a:lnTo>
                <a:lnTo>
                  <a:pt x="3364750" y="152882"/>
                </a:lnTo>
                <a:lnTo>
                  <a:pt x="3371710" y="138531"/>
                </a:lnTo>
                <a:lnTo>
                  <a:pt x="3378162" y="126352"/>
                </a:lnTo>
                <a:lnTo>
                  <a:pt x="3407600" y="70764"/>
                </a:lnTo>
                <a:lnTo>
                  <a:pt x="3427107" y="31597"/>
                </a:lnTo>
                <a:lnTo>
                  <a:pt x="3431654" y="13766"/>
                </a:lnTo>
                <a:lnTo>
                  <a:pt x="3429254" y="5803"/>
                </a:lnTo>
                <a:lnTo>
                  <a:pt x="3422726" y="1714"/>
                </a:lnTo>
                <a:lnTo>
                  <a:pt x="3413099" y="215"/>
                </a:lnTo>
                <a:lnTo>
                  <a:pt x="3401377" y="0"/>
                </a:lnTo>
                <a:lnTo>
                  <a:pt x="3373043" y="0"/>
                </a:lnTo>
                <a:lnTo>
                  <a:pt x="3340506" y="31330"/>
                </a:lnTo>
                <a:lnTo>
                  <a:pt x="3325380" y="72415"/>
                </a:lnTo>
                <a:lnTo>
                  <a:pt x="3317621" y="95859"/>
                </a:lnTo>
                <a:lnTo>
                  <a:pt x="3308032" y="117094"/>
                </a:lnTo>
                <a:lnTo>
                  <a:pt x="3297339" y="126352"/>
                </a:lnTo>
                <a:lnTo>
                  <a:pt x="3295942" y="124993"/>
                </a:lnTo>
                <a:lnTo>
                  <a:pt x="3295218" y="115481"/>
                </a:lnTo>
                <a:lnTo>
                  <a:pt x="3295015" y="95859"/>
                </a:lnTo>
                <a:lnTo>
                  <a:pt x="3294913" y="39344"/>
                </a:lnTo>
                <a:lnTo>
                  <a:pt x="3294456" y="24904"/>
                </a:lnTo>
                <a:lnTo>
                  <a:pt x="3291255" y="12293"/>
                </a:lnTo>
                <a:lnTo>
                  <a:pt x="3282556" y="3378"/>
                </a:lnTo>
                <a:lnTo>
                  <a:pt x="3265627" y="0"/>
                </a:lnTo>
                <a:lnTo>
                  <a:pt x="3241205" y="0"/>
                </a:lnTo>
                <a:lnTo>
                  <a:pt x="3224276" y="3378"/>
                </a:lnTo>
                <a:lnTo>
                  <a:pt x="3215589" y="12293"/>
                </a:lnTo>
                <a:lnTo>
                  <a:pt x="3212376" y="24904"/>
                </a:lnTo>
                <a:lnTo>
                  <a:pt x="3211919" y="39344"/>
                </a:lnTo>
                <a:lnTo>
                  <a:pt x="3211931" y="310197"/>
                </a:lnTo>
                <a:lnTo>
                  <a:pt x="3212376" y="324167"/>
                </a:lnTo>
                <a:lnTo>
                  <a:pt x="3215589" y="336765"/>
                </a:lnTo>
                <a:lnTo>
                  <a:pt x="3224276" y="345681"/>
                </a:lnTo>
                <a:lnTo>
                  <a:pt x="3241205" y="349072"/>
                </a:lnTo>
                <a:lnTo>
                  <a:pt x="3265627" y="349072"/>
                </a:lnTo>
                <a:lnTo>
                  <a:pt x="3294900" y="310197"/>
                </a:lnTo>
                <a:lnTo>
                  <a:pt x="3294913" y="227622"/>
                </a:lnTo>
                <a:lnTo>
                  <a:pt x="3293948" y="218770"/>
                </a:lnTo>
                <a:lnTo>
                  <a:pt x="3293948" y="206006"/>
                </a:lnTo>
                <a:lnTo>
                  <a:pt x="3294913" y="201574"/>
                </a:lnTo>
                <a:lnTo>
                  <a:pt x="3297859" y="201574"/>
                </a:lnTo>
                <a:lnTo>
                  <a:pt x="3307677" y="209499"/>
                </a:lnTo>
                <a:lnTo>
                  <a:pt x="3317138" y="231749"/>
                </a:lnTo>
                <a:lnTo>
                  <a:pt x="3328060" y="266065"/>
                </a:lnTo>
                <a:lnTo>
                  <a:pt x="3342284" y="310197"/>
                </a:lnTo>
                <a:lnTo>
                  <a:pt x="3349294" y="329755"/>
                </a:lnTo>
                <a:lnTo>
                  <a:pt x="3356572" y="341617"/>
                </a:lnTo>
                <a:lnTo>
                  <a:pt x="3367697" y="347484"/>
                </a:lnTo>
                <a:lnTo>
                  <a:pt x="3386226" y="349072"/>
                </a:lnTo>
                <a:lnTo>
                  <a:pt x="3411613" y="349072"/>
                </a:lnTo>
                <a:lnTo>
                  <a:pt x="3422993" y="348005"/>
                </a:lnTo>
                <a:lnTo>
                  <a:pt x="3430905" y="345008"/>
                </a:lnTo>
                <a:lnTo>
                  <a:pt x="3435515" y="340347"/>
                </a:lnTo>
                <a:lnTo>
                  <a:pt x="3437013" y="334302"/>
                </a:lnTo>
                <a:close/>
              </a:path>
              <a:path w="4187190" h="1148714">
                <a:moveTo>
                  <a:pt x="3454323" y="398462"/>
                </a:moveTo>
                <a:lnTo>
                  <a:pt x="3390836" y="398462"/>
                </a:lnTo>
                <a:lnTo>
                  <a:pt x="3379686" y="402056"/>
                </a:lnTo>
                <a:lnTo>
                  <a:pt x="3371977" y="411314"/>
                </a:lnTo>
                <a:lnTo>
                  <a:pt x="3366732" y="423964"/>
                </a:lnTo>
                <a:lnTo>
                  <a:pt x="3362998" y="437781"/>
                </a:lnTo>
                <a:lnTo>
                  <a:pt x="3356394" y="463600"/>
                </a:lnTo>
                <a:lnTo>
                  <a:pt x="3352190" y="479894"/>
                </a:lnTo>
                <a:lnTo>
                  <a:pt x="3346577" y="502031"/>
                </a:lnTo>
                <a:lnTo>
                  <a:pt x="3343935" y="513511"/>
                </a:lnTo>
                <a:lnTo>
                  <a:pt x="3343452" y="516940"/>
                </a:lnTo>
                <a:lnTo>
                  <a:pt x="3341497" y="518426"/>
                </a:lnTo>
                <a:lnTo>
                  <a:pt x="3337115" y="518426"/>
                </a:lnTo>
                <a:lnTo>
                  <a:pt x="3334677" y="516432"/>
                </a:lnTo>
                <a:lnTo>
                  <a:pt x="3334194" y="513003"/>
                </a:lnTo>
                <a:lnTo>
                  <a:pt x="3331045" y="501586"/>
                </a:lnTo>
                <a:lnTo>
                  <a:pt x="3324847" y="479640"/>
                </a:lnTo>
                <a:lnTo>
                  <a:pt x="3318192" y="455549"/>
                </a:lnTo>
                <a:lnTo>
                  <a:pt x="3313684" y="437781"/>
                </a:lnTo>
                <a:lnTo>
                  <a:pt x="3310420" y="423964"/>
                </a:lnTo>
                <a:lnTo>
                  <a:pt x="3305873" y="411314"/>
                </a:lnTo>
                <a:lnTo>
                  <a:pt x="3299117" y="402056"/>
                </a:lnTo>
                <a:lnTo>
                  <a:pt x="3289249" y="398462"/>
                </a:lnTo>
                <a:lnTo>
                  <a:pt x="3219450" y="398462"/>
                </a:lnTo>
                <a:lnTo>
                  <a:pt x="3235134" y="463600"/>
                </a:lnTo>
                <a:lnTo>
                  <a:pt x="3258007" y="521855"/>
                </a:lnTo>
                <a:lnTo>
                  <a:pt x="3259480" y="525297"/>
                </a:lnTo>
                <a:lnTo>
                  <a:pt x="3268522" y="547255"/>
                </a:lnTo>
                <a:lnTo>
                  <a:pt x="3279851" y="577405"/>
                </a:lnTo>
                <a:lnTo>
                  <a:pt x="3289541" y="608672"/>
                </a:lnTo>
                <a:lnTo>
                  <a:pt x="3293630" y="633958"/>
                </a:lnTo>
                <a:lnTo>
                  <a:pt x="3293694" y="710133"/>
                </a:lnTo>
                <a:lnTo>
                  <a:pt x="3294100" y="722630"/>
                </a:lnTo>
                <a:lnTo>
                  <a:pt x="3297301" y="735215"/>
                </a:lnTo>
                <a:lnTo>
                  <a:pt x="3306013" y="744118"/>
                </a:lnTo>
                <a:lnTo>
                  <a:pt x="3322967" y="747496"/>
                </a:lnTo>
                <a:lnTo>
                  <a:pt x="3347377" y="747496"/>
                </a:lnTo>
                <a:lnTo>
                  <a:pt x="3364306" y="744359"/>
                </a:lnTo>
                <a:lnTo>
                  <a:pt x="3373005" y="736015"/>
                </a:lnTo>
                <a:lnTo>
                  <a:pt x="3376206" y="724077"/>
                </a:lnTo>
                <a:lnTo>
                  <a:pt x="3376663" y="710133"/>
                </a:lnTo>
                <a:lnTo>
                  <a:pt x="3376663" y="666394"/>
                </a:lnTo>
                <a:lnTo>
                  <a:pt x="3377133" y="640016"/>
                </a:lnTo>
                <a:lnTo>
                  <a:pt x="3379292" y="621284"/>
                </a:lnTo>
                <a:lnTo>
                  <a:pt x="3384296" y="603478"/>
                </a:lnTo>
                <a:lnTo>
                  <a:pt x="3393275" y="579882"/>
                </a:lnTo>
                <a:lnTo>
                  <a:pt x="3400564" y="561403"/>
                </a:lnTo>
                <a:lnTo>
                  <a:pt x="3406940" y="544957"/>
                </a:lnTo>
                <a:lnTo>
                  <a:pt x="3412210" y="531469"/>
                </a:lnTo>
                <a:lnTo>
                  <a:pt x="3417620" y="518426"/>
                </a:lnTo>
                <a:lnTo>
                  <a:pt x="3426371" y="497179"/>
                </a:lnTo>
                <a:lnTo>
                  <a:pt x="3438995" y="463410"/>
                </a:lnTo>
                <a:lnTo>
                  <a:pt x="3449764" y="431215"/>
                </a:lnTo>
                <a:lnTo>
                  <a:pt x="3454311" y="411314"/>
                </a:lnTo>
                <a:lnTo>
                  <a:pt x="3454323" y="398462"/>
                </a:lnTo>
                <a:close/>
              </a:path>
              <a:path w="4187190" h="1148714">
                <a:moveTo>
                  <a:pt x="3478669" y="1121384"/>
                </a:moveTo>
                <a:lnTo>
                  <a:pt x="3477171" y="1104023"/>
                </a:lnTo>
                <a:lnTo>
                  <a:pt x="3472751" y="1079144"/>
                </a:lnTo>
                <a:lnTo>
                  <a:pt x="3471341" y="1072210"/>
                </a:lnTo>
                <a:lnTo>
                  <a:pt x="3465487" y="1043343"/>
                </a:lnTo>
                <a:lnTo>
                  <a:pt x="3456495" y="998474"/>
                </a:lnTo>
                <a:lnTo>
                  <a:pt x="3455441" y="993203"/>
                </a:lnTo>
                <a:lnTo>
                  <a:pt x="3442728" y="925309"/>
                </a:lnTo>
                <a:lnTo>
                  <a:pt x="3434169" y="875563"/>
                </a:lnTo>
                <a:lnTo>
                  <a:pt x="3427399" y="836244"/>
                </a:lnTo>
                <a:lnTo>
                  <a:pt x="3422751" y="819734"/>
                </a:lnTo>
                <a:lnTo>
                  <a:pt x="3415804" y="807364"/>
                </a:lnTo>
                <a:lnTo>
                  <a:pt x="3406114" y="799592"/>
                </a:lnTo>
                <a:lnTo>
                  <a:pt x="3393249" y="796899"/>
                </a:lnTo>
                <a:lnTo>
                  <a:pt x="3374669" y="796899"/>
                </a:lnTo>
                <a:lnTo>
                  <a:pt x="3374669" y="998474"/>
                </a:lnTo>
                <a:lnTo>
                  <a:pt x="3336594" y="998474"/>
                </a:lnTo>
                <a:lnTo>
                  <a:pt x="3336594" y="986180"/>
                </a:lnTo>
                <a:lnTo>
                  <a:pt x="3337077" y="983221"/>
                </a:lnTo>
                <a:lnTo>
                  <a:pt x="3340582" y="945883"/>
                </a:lnTo>
                <a:lnTo>
                  <a:pt x="3344329" y="911148"/>
                </a:lnTo>
                <a:lnTo>
                  <a:pt x="3349079" y="885545"/>
                </a:lnTo>
                <a:lnTo>
                  <a:pt x="3355606" y="875563"/>
                </a:lnTo>
                <a:lnTo>
                  <a:pt x="3362223" y="885609"/>
                </a:lnTo>
                <a:lnTo>
                  <a:pt x="3366732" y="911326"/>
                </a:lnTo>
                <a:lnTo>
                  <a:pt x="3370313" y="946086"/>
                </a:lnTo>
                <a:lnTo>
                  <a:pt x="3374186" y="983221"/>
                </a:lnTo>
                <a:lnTo>
                  <a:pt x="3374606" y="986180"/>
                </a:lnTo>
                <a:lnTo>
                  <a:pt x="3374669" y="998474"/>
                </a:lnTo>
                <a:lnTo>
                  <a:pt x="3374669" y="796899"/>
                </a:lnTo>
                <a:lnTo>
                  <a:pt x="3318014" y="796899"/>
                </a:lnTo>
                <a:lnTo>
                  <a:pt x="3305137" y="799592"/>
                </a:lnTo>
                <a:lnTo>
                  <a:pt x="3295561" y="807364"/>
                </a:lnTo>
                <a:lnTo>
                  <a:pt x="3288906" y="819734"/>
                </a:lnTo>
                <a:lnTo>
                  <a:pt x="3284817" y="836244"/>
                </a:lnTo>
                <a:lnTo>
                  <a:pt x="3267913" y="935037"/>
                </a:lnTo>
                <a:lnTo>
                  <a:pt x="3254984" y="1005662"/>
                </a:lnTo>
                <a:lnTo>
                  <a:pt x="3245650" y="1053858"/>
                </a:lnTo>
                <a:lnTo>
                  <a:pt x="3239478" y="1085367"/>
                </a:lnTo>
                <a:lnTo>
                  <a:pt x="3236074" y="1105966"/>
                </a:lnTo>
                <a:lnTo>
                  <a:pt x="3258502" y="1145311"/>
                </a:lnTo>
                <a:lnTo>
                  <a:pt x="3275546" y="1145971"/>
                </a:lnTo>
                <a:lnTo>
                  <a:pt x="3298482" y="1145971"/>
                </a:lnTo>
                <a:lnTo>
                  <a:pt x="3313988" y="1134452"/>
                </a:lnTo>
                <a:lnTo>
                  <a:pt x="3320961" y="1109091"/>
                </a:lnTo>
                <a:lnTo>
                  <a:pt x="3326117" y="1083741"/>
                </a:lnTo>
                <a:lnTo>
                  <a:pt x="3336112" y="1072210"/>
                </a:lnTo>
                <a:lnTo>
                  <a:pt x="3375152" y="1072210"/>
                </a:lnTo>
                <a:lnTo>
                  <a:pt x="3384550" y="1083741"/>
                </a:lnTo>
                <a:lnTo>
                  <a:pt x="3388461" y="1109091"/>
                </a:lnTo>
                <a:lnTo>
                  <a:pt x="3394379" y="1134452"/>
                </a:lnTo>
                <a:lnTo>
                  <a:pt x="3409823" y="1145971"/>
                </a:lnTo>
                <a:lnTo>
                  <a:pt x="3435718" y="1145971"/>
                </a:lnTo>
                <a:lnTo>
                  <a:pt x="3454158" y="1145311"/>
                </a:lnTo>
                <a:lnTo>
                  <a:pt x="3467620" y="1142161"/>
                </a:lnTo>
                <a:lnTo>
                  <a:pt x="3475863" y="1134770"/>
                </a:lnTo>
                <a:lnTo>
                  <a:pt x="3478669" y="1121384"/>
                </a:lnTo>
                <a:close/>
              </a:path>
              <a:path w="4187190" h="1148714">
                <a:moveTo>
                  <a:pt x="3641636" y="14757"/>
                </a:moveTo>
                <a:lnTo>
                  <a:pt x="3639769" y="8305"/>
                </a:lnTo>
                <a:lnTo>
                  <a:pt x="3634740" y="3683"/>
                </a:lnTo>
                <a:lnTo>
                  <a:pt x="3627424" y="914"/>
                </a:lnTo>
                <a:lnTo>
                  <a:pt x="3618700" y="0"/>
                </a:lnTo>
                <a:lnTo>
                  <a:pt x="3492741" y="0"/>
                </a:lnTo>
                <a:lnTo>
                  <a:pt x="3475786" y="3378"/>
                </a:lnTo>
                <a:lnTo>
                  <a:pt x="3467074" y="12293"/>
                </a:lnTo>
                <a:lnTo>
                  <a:pt x="3463874" y="24904"/>
                </a:lnTo>
                <a:lnTo>
                  <a:pt x="3463417" y="39344"/>
                </a:lnTo>
                <a:lnTo>
                  <a:pt x="3463417" y="309714"/>
                </a:lnTo>
                <a:lnTo>
                  <a:pt x="3463874" y="320014"/>
                </a:lnTo>
                <a:lnTo>
                  <a:pt x="3467074" y="333070"/>
                </a:lnTo>
                <a:lnTo>
                  <a:pt x="3475786" y="344297"/>
                </a:lnTo>
                <a:lnTo>
                  <a:pt x="3492741" y="349072"/>
                </a:lnTo>
                <a:lnTo>
                  <a:pt x="3621621" y="349072"/>
                </a:lnTo>
                <a:lnTo>
                  <a:pt x="3641166" y="294957"/>
                </a:lnTo>
                <a:lnTo>
                  <a:pt x="3625392" y="275323"/>
                </a:lnTo>
                <a:lnTo>
                  <a:pt x="3614305" y="274320"/>
                </a:lnTo>
                <a:lnTo>
                  <a:pt x="3606495" y="274485"/>
                </a:lnTo>
                <a:lnTo>
                  <a:pt x="3584638" y="275170"/>
                </a:lnTo>
                <a:lnTo>
                  <a:pt x="3566922" y="275323"/>
                </a:lnTo>
                <a:lnTo>
                  <a:pt x="3559746" y="274307"/>
                </a:lnTo>
                <a:lnTo>
                  <a:pt x="3553383" y="271259"/>
                </a:lnTo>
                <a:lnTo>
                  <a:pt x="3548672" y="266179"/>
                </a:lnTo>
                <a:lnTo>
                  <a:pt x="3546437" y="259080"/>
                </a:lnTo>
                <a:lnTo>
                  <a:pt x="3546437" y="224675"/>
                </a:lnTo>
                <a:lnTo>
                  <a:pt x="3546678" y="214210"/>
                </a:lnTo>
                <a:lnTo>
                  <a:pt x="3548392" y="207035"/>
                </a:lnTo>
                <a:lnTo>
                  <a:pt x="3553028" y="202895"/>
                </a:lnTo>
                <a:lnTo>
                  <a:pt x="3562058" y="201574"/>
                </a:lnTo>
                <a:lnTo>
                  <a:pt x="3595840" y="202412"/>
                </a:lnTo>
                <a:lnTo>
                  <a:pt x="3612832" y="202565"/>
                </a:lnTo>
                <a:lnTo>
                  <a:pt x="3621506" y="202184"/>
                </a:lnTo>
                <a:lnTo>
                  <a:pt x="3623729" y="201574"/>
                </a:lnTo>
                <a:lnTo>
                  <a:pt x="3628669" y="200228"/>
                </a:lnTo>
                <a:lnTo>
                  <a:pt x="3633533" y="195503"/>
                </a:lnTo>
                <a:lnTo>
                  <a:pt x="3635324" y="186804"/>
                </a:lnTo>
                <a:lnTo>
                  <a:pt x="3635324" y="155359"/>
                </a:lnTo>
                <a:lnTo>
                  <a:pt x="3617226" y="132727"/>
                </a:lnTo>
                <a:lnTo>
                  <a:pt x="3609505" y="132880"/>
                </a:lnTo>
                <a:lnTo>
                  <a:pt x="3601186" y="133235"/>
                </a:lnTo>
                <a:lnTo>
                  <a:pt x="3589286" y="133578"/>
                </a:lnTo>
                <a:lnTo>
                  <a:pt x="3549485" y="125552"/>
                </a:lnTo>
                <a:lnTo>
                  <a:pt x="3546437" y="93421"/>
                </a:lnTo>
                <a:lnTo>
                  <a:pt x="3546856" y="82778"/>
                </a:lnTo>
                <a:lnTo>
                  <a:pt x="3549789" y="74726"/>
                </a:lnTo>
                <a:lnTo>
                  <a:pt x="3557765" y="69621"/>
                </a:lnTo>
                <a:lnTo>
                  <a:pt x="3573284" y="67843"/>
                </a:lnTo>
                <a:lnTo>
                  <a:pt x="3583013" y="67995"/>
                </a:lnTo>
                <a:lnTo>
                  <a:pt x="3606114" y="68681"/>
                </a:lnTo>
                <a:lnTo>
                  <a:pt x="3619665" y="68834"/>
                </a:lnTo>
                <a:lnTo>
                  <a:pt x="3631882" y="68834"/>
                </a:lnTo>
                <a:lnTo>
                  <a:pt x="3641636" y="68326"/>
                </a:lnTo>
                <a:lnTo>
                  <a:pt x="3641636" y="67843"/>
                </a:lnTo>
                <a:lnTo>
                  <a:pt x="3641636" y="14757"/>
                </a:lnTo>
                <a:close/>
              </a:path>
              <a:path w="4187190" h="1148714">
                <a:moveTo>
                  <a:pt x="3661829" y="800366"/>
                </a:moveTo>
                <a:lnTo>
                  <a:pt x="3655479" y="794461"/>
                </a:lnTo>
                <a:lnTo>
                  <a:pt x="3643261" y="794461"/>
                </a:lnTo>
                <a:lnTo>
                  <a:pt x="3573589" y="807935"/>
                </a:lnTo>
                <a:lnTo>
                  <a:pt x="3516820" y="859637"/>
                </a:lnTo>
                <a:lnTo>
                  <a:pt x="3499650" y="905116"/>
                </a:lnTo>
                <a:lnTo>
                  <a:pt x="3493351" y="966508"/>
                </a:lnTo>
                <a:lnTo>
                  <a:pt x="3499650" y="1032052"/>
                </a:lnTo>
                <a:lnTo>
                  <a:pt x="3516820" y="1080325"/>
                </a:lnTo>
                <a:lnTo>
                  <a:pt x="3542309" y="1113688"/>
                </a:lnTo>
                <a:lnTo>
                  <a:pt x="3608082" y="1145336"/>
                </a:lnTo>
                <a:lnTo>
                  <a:pt x="3643261" y="1148397"/>
                </a:lnTo>
                <a:lnTo>
                  <a:pt x="3651313" y="1147292"/>
                </a:lnTo>
                <a:lnTo>
                  <a:pt x="3657130" y="1143914"/>
                </a:lnTo>
                <a:lnTo>
                  <a:pt x="3660648" y="1138250"/>
                </a:lnTo>
                <a:lnTo>
                  <a:pt x="3661829" y="1130249"/>
                </a:lnTo>
                <a:lnTo>
                  <a:pt x="3661829" y="1097280"/>
                </a:lnTo>
                <a:lnTo>
                  <a:pt x="3632035" y="1075651"/>
                </a:lnTo>
                <a:lnTo>
                  <a:pt x="3625723" y="1075651"/>
                </a:lnTo>
                <a:lnTo>
                  <a:pt x="3600208" y="1061110"/>
                </a:lnTo>
                <a:lnTo>
                  <a:pt x="3586988" y="1027849"/>
                </a:lnTo>
                <a:lnTo>
                  <a:pt x="3582009" y="991463"/>
                </a:lnTo>
                <a:lnTo>
                  <a:pt x="3581247" y="967511"/>
                </a:lnTo>
                <a:lnTo>
                  <a:pt x="3581971" y="943991"/>
                </a:lnTo>
                <a:lnTo>
                  <a:pt x="3587051" y="909497"/>
                </a:lnTo>
                <a:lnTo>
                  <a:pt x="3600818" y="878319"/>
                </a:lnTo>
                <a:lnTo>
                  <a:pt x="3627628" y="864743"/>
                </a:lnTo>
                <a:lnTo>
                  <a:pt x="3633025" y="864743"/>
                </a:lnTo>
                <a:lnTo>
                  <a:pt x="3633508" y="865746"/>
                </a:lnTo>
                <a:lnTo>
                  <a:pt x="3661829" y="865746"/>
                </a:lnTo>
                <a:lnTo>
                  <a:pt x="3661829" y="864743"/>
                </a:lnTo>
                <a:lnTo>
                  <a:pt x="3661829" y="800366"/>
                </a:lnTo>
                <a:close/>
              </a:path>
              <a:path w="4187190" h="1148714">
                <a:moveTo>
                  <a:pt x="3687610" y="615759"/>
                </a:moveTo>
                <a:lnTo>
                  <a:pt x="3687381" y="595693"/>
                </a:lnTo>
                <a:lnTo>
                  <a:pt x="3686365" y="553186"/>
                </a:lnTo>
                <a:lnTo>
                  <a:pt x="3686137" y="531202"/>
                </a:lnTo>
                <a:lnTo>
                  <a:pt x="3684638" y="487121"/>
                </a:lnTo>
                <a:lnTo>
                  <a:pt x="3660508" y="421068"/>
                </a:lnTo>
                <a:lnTo>
                  <a:pt x="3603129" y="398957"/>
                </a:lnTo>
                <a:lnTo>
                  <a:pt x="3603129" y="491845"/>
                </a:lnTo>
                <a:lnTo>
                  <a:pt x="3603129" y="646722"/>
                </a:lnTo>
                <a:lnTo>
                  <a:pt x="3602748" y="658317"/>
                </a:lnTo>
                <a:lnTo>
                  <a:pt x="3600069" y="669455"/>
                </a:lnTo>
                <a:lnTo>
                  <a:pt x="3592830" y="677824"/>
                </a:lnTo>
                <a:lnTo>
                  <a:pt x="3578720" y="681126"/>
                </a:lnTo>
                <a:lnTo>
                  <a:pt x="3564598" y="677824"/>
                </a:lnTo>
                <a:lnTo>
                  <a:pt x="3557346" y="669455"/>
                </a:lnTo>
                <a:lnTo>
                  <a:pt x="3554679" y="658317"/>
                </a:lnTo>
                <a:lnTo>
                  <a:pt x="3554298" y="646722"/>
                </a:lnTo>
                <a:lnTo>
                  <a:pt x="3554298" y="491845"/>
                </a:lnTo>
                <a:lnTo>
                  <a:pt x="3554679" y="482447"/>
                </a:lnTo>
                <a:lnTo>
                  <a:pt x="3557346" y="473735"/>
                </a:lnTo>
                <a:lnTo>
                  <a:pt x="3564598" y="467334"/>
                </a:lnTo>
                <a:lnTo>
                  <a:pt x="3578720" y="464832"/>
                </a:lnTo>
                <a:lnTo>
                  <a:pt x="3592830" y="467334"/>
                </a:lnTo>
                <a:lnTo>
                  <a:pt x="3600069" y="473735"/>
                </a:lnTo>
                <a:lnTo>
                  <a:pt x="3602748" y="482447"/>
                </a:lnTo>
                <a:lnTo>
                  <a:pt x="3603129" y="491845"/>
                </a:lnTo>
                <a:lnTo>
                  <a:pt x="3603129" y="398957"/>
                </a:lnTo>
                <a:lnTo>
                  <a:pt x="3530104" y="402653"/>
                </a:lnTo>
                <a:lnTo>
                  <a:pt x="3479965" y="450684"/>
                </a:lnTo>
                <a:lnTo>
                  <a:pt x="3472383" y="488505"/>
                </a:lnTo>
                <a:lnTo>
                  <a:pt x="3470872" y="531202"/>
                </a:lnTo>
                <a:lnTo>
                  <a:pt x="3470884" y="542848"/>
                </a:lnTo>
                <a:lnTo>
                  <a:pt x="3471214" y="562749"/>
                </a:lnTo>
                <a:lnTo>
                  <a:pt x="3471214" y="583222"/>
                </a:lnTo>
                <a:lnTo>
                  <a:pt x="3471011" y="595693"/>
                </a:lnTo>
                <a:lnTo>
                  <a:pt x="3470897" y="615759"/>
                </a:lnTo>
                <a:lnTo>
                  <a:pt x="3472383" y="657707"/>
                </a:lnTo>
                <a:lnTo>
                  <a:pt x="3479965" y="695375"/>
                </a:lnTo>
                <a:lnTo>
                  <a:pt x="3497796" y="724509"/>
                </a:lnTo>
                <a:lnTo>
                  <a:pt x="3530104" y="743305"/>
                </a:lnTo>
                <a:lnTo>
                  <a:pt x="3581146" y="749960"/>
                </a:lnTo>
                <a:lnTo>
                  <a:pt x="3628415" y="743458"/>
                </a:lnTo>
                <a:lnTo>
                  <a:pt x="3659340" y="725093"/>
                </a:lnTo>
                <a:lnTo>
                  <a:pt x="3677285" y="696544"/>
                </a:lnTo>
                <a:lnTo>
                  <a:pt x="3680739" y="681126"/>
                </a:lnTo>
                <a:lnTo>
                  <a:pt x="3685590" y="659536"/>
                </a:lnTo>
                <a:lnTo>
                  <a:pt x="3687610" y="615759"/>
                </a:lnTo>
                <a:close/>
              </a:path>
              <a:path w="4187190" h="1148714">
                <a:moveTo>
                  <a:pt x="3867632" y="811669"/>
                </a:moveTo>
                <a:lnTo>
                  <a:pt x="3865753" y="805218"/>
                </a:lnTo>
                <a:lnTo>
                  <a:pt x="3860736" y="800608"/>
                </a:lnTo>
                <a:lnTo>
                  <a:pt x="3853421" y="797826"/>
                </a:lnTo>
                <a:lnTo>
                  <a:pt x="3844696" y="796899"/>
                </a:lnTo>
                <a:lnTo>
                  <a:pt x="3718725" y="796899"/>
                </a:lnTo>
                <a:lnTo>
                  <a:pt x="3701770" y="800290"/>
                </a:lnTo>
                <a:lnTo>
                  <a:pt x="3693071" y="809205"/>
                </a:lnTo>
                <a:lnTo>
                  <a:pt x="3689858" y="821804"/>
                </a:lnTo>
                <a:lnTo>
                  <a:pt x="3689400" y="836244"/>
                </a:lnTo>
                <a:lnTo>
                  <a:pt x="3689400" y="1106627"/>
                </a:lnTo>
                <a:lnTo>
                  <a:pt x="3689858" y="1116926"/>
                </a:lnTo>
                <a:lnTo>
                  <a:pt x="3693071" y="1129995"/>
                </a:lnTo>
                <a:lnTo>
                  <a:pt x="3701770" y="1141209"/>
                </a:lnTo>
                <a:lnTo>
                  <a:pt x="3718725" y="1145971"/>
                </a:lnTo>
                <a:lnTo>
                  <a:pt x="3847604" y="1145971"/>
                </a:lnTo>
                <a:lnTo>
                  <a:pt x="3867150" y="1091895"/>
                </a:lnTo>
                <a:lnTo>
                  <a:pt x="3832479" y="1071372"/>
                </a:lnTo>
                <a:lnTo>
                  <a:pt x="3810622" y="1072057"/>
                </a:lnTo>
                <a:lnTo>
                  <a:pt x="3792918" y="1072210"/>
                </a:lnTo>
                <a:lnTo>
                  <a:pt x="3785730" y="1071206"/>
                </a:lnTo>
                <a:lnTo>
                  <a:pt x="3779367" y="1068158"/>
                </a:lnTo>
                <a:lnTo>
                  <a:pt x="3774656" y="1063078"/>
                </a:lnTo>
                <a:lnTo>
                  <a:pt x="3772420" y="1055992"/>
                </a:lnTo>
                <a:lnTo>
                  <a:pt x="3772420" y="1021575"/>
                </a:lnTo>
                <a:lnTo>
                  <a:pt x="3772674" y="1011135"/>
                </a:lnTo>
                <a:lnTo>
                  <a:pt x="3774376" y="1003947"/>
                </a:lnTo>
                <a:lnTo>
                  <a:pt x="3779012" y="999794"/>
                </a:lnTo>
                <a:lnTo>
                  <a:pt x="3788054" y="998474"/>
                </a:lnTo>
                <a:lnTo>
                  <a:pt x="3821836" y="999312"/>
                </a:lnTo>
                <a:lnTo>
                  <a:pt x="3838816" y="999464"/>
                </a:lnTo>
                <a:lnTo>
                  <a:pt x="3861308" y="983742"/>
                </a:lnTo>
                <a:lnTo>
                  <a:pt x="3861308" y="952258"/>
                </a:lnTo>
                <a:lnTo>
                  <a:pt x="3843223" y="929640"/>
                </a:lnTo>
                <a:lnTo>
                  <a:pt x="3835489" y="929792"/>
                </a:lnTo>
                <a:lnTo>
                  <a:pt x="3827170" y="930135"/>
                </a:lnTo>
                <a:lnTo>
                  <a:pt x="3815270" y="930478"/>
                </a:lnTo>
                <a:lnTo>
                  <a:pt x="3775481" y="922464"/>
                </a:lnTo>
                <a:lnTo>
                  <a:pt x="3772420" y="890320"/>
                </a:lnTo>
                <a:lnTo>
                  <a:pt x="3772839" y="879690"/>
                </a:lnTo>
                <a:lnTo>
                  <a:pt x="3775786" y="871639"/>
                </a:lnTo>
                <a:lnTo>
                  <a:pt x="3783749" y="866533"/>
                </a:lnTo>
                <a:lnTo>
                  <a:pt x="3799268" y="864743"/>
                </a:lnTo>
                <a:lnTo>
                  <a:pt x="3808996" y="864895"/>
                </a:lnTo>
                <a:lnTo>
                  <a:pt x="3832098" y="865581"/>
                </a:lnTo>
                <a:lnTo>
                  <a:pt x="3845661" y="865746"/>
                </a:lnTo>
                <a:lnTo>
                  <a:pt x="3857879" y="865746"/>
                </a:lnTo>
                <a:lnTo>
                  <a:pt x="3867632" y="865263"/>
                </a:lnTo>
                <a:lnTo>
                  <a:pt x="3867632" y="864743"/>
                </a:lnTo>
                <a:lnTo>
                  <a:pt x="3867632" y="811669"/>
                </a:lnTo>
                <a:close/>
              </a:path>
              <a:path w="4187190" h="1148714">
                <a:moveTo>
                  <a:pt x="3931424" y="437299"/>
                </a:moveTo>
                <a:lnTo>
                  <a:pt x="3930954" y="423138"/>
                </a:lnTo>
                <a:lnTo>
                  <a:pt x="3927754" y="410692"/>
                </a:lnTo>
                <a:lnTo>
                  <a:pt x="3919055" y="401840"/>
                </a:lnTo>
                <a:lnTo>
                  <a:pt x="3902100" y="398462"/>
                </a:lnTo>
                <a:lnTo>
                  <a:pt x="3877678" y="398462"/>
                </a:lnTo>
                <a:lnTo>
                  <a:pt x="3860749" y="401853"/>
                </a:lnTo>
                <a:lnTo>
                  <a:pt x="3852049" y="410692"/>
                </a:lnTo>
                <a:lnTo>
                  <a:pt x="3848849" y="423138"/>
                </a:lnTo>
                <a:lnTo>
                  <a:pt x="3848392" y="437299"/>
                </a:lnTo>
                <a:lnTo>
                  <a:pt x="3848392" y="654100"/>
                </a:lnTo>
                <a:lnTo>
                  <a:pt x="3848049" y="664540"/>
                </a:lnTo>
                <a:lnTo>
                  <a:pt x="3845649" y="673138"/>
                </a:lnTo>
                <a:lnTo>
                  <a:pt x="3839121" y="678980"/>
                </a:lnTo>
                <a:lnTo>
                  <a:pt x="3826421" y="681126"/>
                </a:lnTo>
                <a:lnTo>
                  <a:pt x="3810901" y="678980"/>
                </a:lnTo>
                <a:lnTo>
                  <a:pt x="3802938" y="673138"/>
                </a:lnTo>
                <a:lnTo>
                  <a:pt x="3800005" y="664540"/>
                </a:lnTo>
                <a:lnTo>
                  <a:pt x="3799586" y="654100"/>
                </a:lnTo>
                <a:lnTo>
                  <a:pt x="3799560" y="437299"/>
                </a:lnTo>
                <a:lnTo>
                  <a:pt x="3799116" y="423341"/>
                </a:lnTo>
                <a:lnTo>
                  <a:pt x="3795915" y="410756"/>
                </a:lnTo>
                <a:lnTo>
                  <a:pt x="3787216" y="401853"/>
                </a:lnTo>
                <a:lnTo>
                  <a:pt x="3770261" y="398462"/>
                </a:lnTo>
                <a:lnTo>
                  <a:pt x="3745839" y="398462"/>
                </a:lnTo>
                <a:lnTo>
                  <a:pt x="3716566" y="437781"/>
                </a:lnTo>
                <a:lnTo>
                  <a:pt x="3716134" y="501942"/>
                </a:lnTo>
                <a:lnTo>
                  <a:pt x="3716070" y="644245"/>
                </a:lnTo>
                <a:lnTo>
                  <a:pt x="3718826" y="687743"/>
                </a:lnTo>
                <a:lnTo>
                  <a:pt x="3732619" y="721080"/>
                </a:lnTo>
                <a:lnTo>
                  <a:pt x="3765715" y="742442"/>
                </a:lnTo>
                <a:lnTo>
                  <a:pt x="3826421" y="749960"/>
                </a:lnTo>
                <a:lnTo>
                  <a:pt x="3884231" y="742556"/>
                </a:lnTo>
                <a:lnTo>
                  <a:pt x="3915714" y="721702"/>
                </a:lnTo>
                <a:lnTo>
                  <a:pt x="3928808" y="689406"/>
                </a:lnTo>
                <a:lnTo>
                  <a:pt x="3929329" y="681126"/>
                </a:lnTo>
                <a:lnTo>
                  <a:pt x="3931424" y="647725"/>
                </a:lnTo>
                <a:lnTo>
                  <a:pt x="3931424" y="437299"/>
                </a:lnTo>
                <a:close/>
              </a:path>
              <a:path w="4187190" h="1148714">
                <a:moveTo>
                  <a:pt x="4186923" y="692454"/>
                </a:moveTo>
                <a:lnTo>
                  <a:pt x="4168864" y="656539"/>
                </a:lnTo>
                <a:lnTo>
                  <a:pt x="4167390" y="656539"/>
                </a:lnTo>
                <a:lnTo>
                  <a:pt x="4162044" y="659015"/>
                </a:lnTo>
                <a:lnTo>
                  <a:pt x="4153243" y="659015"/>
                </a:lnTo>
                <a:lnTo>
                  <a:pt x="4142917" y="654862"/>
                </a:lnTo>
                <a:lnTo>
                  <a:pt x="4135945" y="644207"/>
                </a:lnTo>
                <a:lnTo>
                  <a:pt x="4131995" y="629780"/>
                </a:lnTo>
                <a:lnTo>
                  <a:pt x="4131741" y="626579"/>
                </a:lnTo>
                <a:lnTo>
                  <a:pt x="4130751" y="614286"/>
                </a:lnTo>
                <a:lnTo>
                  <a:pt x="4132338" y="604367"/>
                </a:lnTo>
                <a:lnTo>
                  <a:pt x="4136860" y="599897"/>
                </a:lnTo>
                <a:lnTo>
                  <a:pt x="4143946" y="596722"/>
                </a:lnTo>
                <a:lnTo>
                  <a:pt x="4153243" y="590689"/>
                </a:lnTo>
                <a:lnTo>
                  <a:pt x="4176268" y="557745"/>
                </a:lnTo>
                <a:lnTo>
                  <a:pt x="4181538" y="509079"/>
                </a:lnTo>
                <a:lnTo>
                  <a:pt x="4177195" y="467321"/>
                </a:lnTo>
                <a:lnTo>
                  <a:pt x="4176141" y="464832"/>
                </a:lnTo>
                <a:lnTo>
                  <a:pt x="4162196" y="432015"/>
                </a:lnTo>
                <a:lnTo>
                  <a:pt x="4133545" y="407593"/>
                </a:lnTo>
                <a:lnTo>
                  <a:pt x="4095597" y="399948"/>
                </a:lnTo>
                <a:lnTo>
                  <a:pt x="4095597" y="513994"/>
                </a:lnTo>
                <a:lnTo>
                  <a:pt x="4094492" y="530161"/>
                </a:lnTo>
                <a:lnTo>
                  <a:pt x="4090416" y="544156"/>
                </a:lnTo>
                <a:lnTo>
                  <a:pt x="4082211" y="554012"/>
                </a:lnTo>
                <a:lnTo>
                  <a:pt x="4068749" y="557745"/>
                </a:lnTo>
                <a:lnTo>
                  <a:pt x="4057002" y="557022"/>
                </a:lnTo>
                <a:lnTo>
                  <a:pt x="4050195" y="554228"/>
                </a:lnTo>
                <a:lnTo>
                  <a:pt x="4047058" y="548411"/>
                </a:lnTo>
                <a:lnTo>
                  <a:pt x="4046296" y="538581"/>
                </a:lnTo>
                <a:lnTo>
                  <a:pt x="4046296" y="532676"/>
                </a:lnTo>
                <a:lnTo>
                  <a:pt x="4046778" y="523811"/>
                </a:lnTo>
                <a:lnTo>
                  <a:pt x="4046702" y="506158"/>
                </a:lnTo>
                <a:lnTo>
                  <a:pt x="4046372" y="491591"/>
                </a:lnTo>
                <a:lnTo>
                  <a:pt x="4046296" y="485978"/>
                </a:lnTo>
                <a:lnTo>
                  <a:pt x="4047058" y="475195"/>
                </a:lnTo>
                <a:lnTo>
                  <a:pt x="4050195" y="468757"/>
                </a:lnTo>
                <a:lnTo>
                  <a:pt x="4057002" y="465645"/>
                </a:lnTo>
                <a:lnTo>
                  <a:pt x="4068749" y="464832"/>
                </a:lnTo>
                <a:lnTo>
                  <a:pt x="4082211" y="469404"/>
                </a:lnTo>
                <a:lnTo>
                  <a:pt x="4090416" y="481114"/>
                </a:lnTo>
                <a:lnTo>
                  <a:pt x="4094492" y="496963"/>
                </a:lnTo>
                <a:lnTo>
                  <a:pt x="4095597" y="513994"/>
                </a:lnTo>
                <a:lnTo>
                  <a:pt x="4095597" y="399948"/>
                </a:lnTo>
                <a:lnTo>
                  <a:pt x="4088282" y="398462"/>
                </a:lnTo>
                <a:lnTo>
                  <a:pt x="3993083" y="398462"/>
                </a:lnTo>
                <a:lnTo>
                  <a:pt x="3976128" y="401853"/>
                </a:lnTo>
                <a:lnTo>
                  <a:pt x="3967429" y="410756"/>
                </a:lnTo>
                <a:lnTo>
                  <a:pt x="3964216" y="423341"/>
                </a:lnTo>
                <a:lnTo>
                  <a:pt x="3963759" y="437781"/>
                </a:lnTo>
                <a:lnTo>
                  <a:pt x="3963759" y="708190"/>
                </a:lnTo>
                <a:lnTo>
                  <a:pt x="3964063" y="722630"/>
                </a:lnTo>
                <a:lnTo>
                  <a:pt x="3966210" y="735215"/>
                </a:lnTo>
                <a:lnTo>
                  <a:pt x="3972001" y="744118"/>
                </a:lnTo>
                <a:lnTo>
                  <a:pt x="3983304" y="747496"/>
                </a:lnTo>
                <a:lnTo>
                  <a:pt x="4017492" y="747496"/>
                </a:lnTo>
                <a:lnTo>
                  <a:pt x="4046778" y="708190"/>
                </a:lnTo>
                <a:lnTo>
                  <a:pt x="4046778" y="626579"/>
                </a:lnTo>
                <a:lnTo>
                  <a:pt x="4050690" y="626579"/>
                </a:lnTo>
                <a:lnTo>
                  <a:pt x="4054856" y="628523"/>
                </a:lnTo>
                <a:lnTo>
                  <a:pt x="4062044" y="636219"/>
                </a:lnTo>
                <a:lnTo>
                  <a:pt x="4070870" y="652500"/>
                </a:lnTo>
                <a:lnTo>
                  <a:pt x="4079976" y="680161"/>
                </a:lnTo>
                <a:lnTo>
                  <a:pt x="4089628" y="706412"/>
                </a:lnTo>
                <a:lnTo>
                  <a:pt x="4105186" y="728700"/>
                </a:lnTo>
                <a:lnTo>
                  <a:pt x="4127436" y="744169"/>
                </a:lnTo>
                <a:lnTo>
                  <a:pt x="4157129" y="749960"/>
                </a:lnTo>
                <a:lnTo>
                  <a:pt x="4172432" y="748423"/>
                </a:lnTo>
                <a:lnTo>
                  <a:pt x="4181310" y="744308"/>
                </a:lnTo>
                <a:lnTo>
                  <a:pt x="4185437" y="738352"/>
                </a:lnTo>
                <a:lnTo>
                  <a:pt x="4186453" y="731291"/>
                </a:lnTo>
                <a:lnTo>
                  <a:pt x="4186517" y="720521"/>
                </a:lnTo>
                <a:lnTo>
                  <a:pt x="4186859" y="701014"/>
                </a:lnTo>
                <a:lnTo>
                  <a:pt x="4186923" y="69245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5AFD691C-B633-B545-AD02-7806E50E6E3C}"/>
              </a:ext>
            </a:extLst>
          </p:cNvPr>
          <p:cNvSpPr/>
          <p:nvPr userDrawn="1"/>
        </p:nvSpPr>
        <p:spPr>
          <a:xfrm>
            <a:off x="8681964" y="4261730"/>
            <a:ext cx="330835" cy="328295"/>
          </a:xfrm>
          <a:custGeom>
            <a:avLst/>
            <a:gdLst/>
            <a:ahLst/>
            <a:cxnLst/>
            <a:rect l="l" t="t" r="r" b="b"/>
            <a:pathLst>
              <a:path w="330835" h="328295">
                <a:moveTo>
                  <a:pt x="171387" y="0"/>
                </a:moveTo>
                <a:lnTo>
                  <a:pt x="159272" y="0"/>
                </a:lnTo>
                <a:lnTo>
                  <a:pt x="155902" y="56312"/>
                </a:lnTo>
                <a:lnTo>
                  <a:pt x="145934" y="97842"/>
                </a:lnTo>
                <a:lnTo>
                  <a:pt x="127363" y="126667"/>
                </a:lnTo>
                <a:lnTo>
                  <a:pt x="98187" y="144865"/>
                </a:lnTo>
                <a:lnTo>
                  <a:pt x="56400" y="154514"/>
                </a:lnTo>
                <a:lnTo>
                  <a:pt x="0" y="157691"/>
                </a:lnTo>
                <a:lnTo>
                  <a:pt x="0" y="170403"/>
                </a:lnTo>
                <a:lnTo>
                  <a:pt x="56400" y="173572"/>
                </a:lnTo>
                <a:lnTo>
                  <a:pt x="98187" y="183225"/>
                </a:lnTo>
                <a:lnTo>
                  <a:pt x="145934" y="230273"/>
                </a:lnTo>
                <a:lnTo>
                  <a:pt x="155902" y="271812"/>
                </a:lnTo>
                <a:lnTo>
                  <a:pt x="159272" y="328126"/>
                </a:lnTo>
                <a:lnTo>
                  <a:pt x="171387" y="328126"/>
                </a:lnTo>
                <a:lnTo>
                  <a:pt x="174752" y="271812"/>
                </a:lnTo>
                <a:lnTo>
                  <a:pt x="184709" y="230273"/>
                </a:lnTo>
                <a:lnTo>
                  <a:pt x="232426" y="183225"/>
                </a:lnTo>
                <a:lnTo>
                  <a:pt x="274201" y="173572"/>
                </a:lnTo>
                <a:lnTo>
                  <a:pt x="330597" y="170403"/>
                </a:lnTo>
                <a:lnTo>
                  <a:pt x="330597" y="157597"/>
                </a:lnTo>
                <a:lnTo>
                  <a:pt x="274201" y="154423"/>
                </a:lnTo>
                <a:lnTo>
                  <a:pt x="232426" y="144791"/>
                </a:lnTo>
                <a:lnTo>
                  <a:pt x="184709" y="97815"/>
                </a:lnTo>
                <a:lnTo>
                  <a:pt x="174752" y="56304"/>
                </a:lnTo>
                <a:lnTo>
                  <a:pt x="171387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4">
            <a:extLst>
              <a:ext uri="{FF2B5EF4-FFF2-40B4-BE49-F238E27FC236}">
                <a16:creationId xmlns:a16="http://schemas.microsoft.com/office/drawing/2014/main" id="{DCE65B90-CC18-7245-8DF3-B4D07986B3B3}"/>
              </a:ext>
            </a:extLst>
          </p:cNvPr>
          <p:cNvSpPr/>
          <p:nvPr userDrawn="1"/>
        </p:nvSpPr>
        <p:spPr>
          <a:xfrm>
            <a:off x="8150454" y="3970051"/>
            <a:ext cx="1391920" cy="873125"/>
          </a:xfrm>
          <a:custGeom>
            <a:avLst/>
            <a:gdLst/>
            <a:ahLst/>
            <a:cxnLst/>
            <a:rect l="l" t="t" r="r" b="b"/>
            <a:pathLst>
              <a:path w="1391920" h="873125">
                <a:moveTo>
                  <a:pt x="703084" y="699731"/>
                </a:moveTo>
                <a:lnTo>
                  <a:pt x="690994" y="699668"/>
                </a:lnTo>
                <a:lnTo>
                  <a:pt x="671893" y="750163"/>
                </a:lnTo>
                <a:lnTo>
                  <a:pt x="642696" y="786930"/>
                </a:lnTo>
                <a:lnTo>
                  <a:pt x="606056" y="812012"/>
                </a:lnTo>
                <a:lnTo>
                  <a:pt x="564591" y="827417"/>
                </a:lnTo>
                <a:lnTo>
                  <a:pt x="520941" y="835177"/>
                </a:lnTo>
                <a:lnTo>
                  <a:pt x="477748" y="837311"/>
                </a:lnTo>
                <a:lnTo>
                  <a:pt x="423824" y="836193"/>
                </a:lnTo>
                <a:lnTo>
                  <a:pt x="382968" y="831126"/>
                </a:lnTo>
                <a:lnTo>
                  <a:pt x="333540" y="798893"/>
                </a:lnTo>
                <a:lnTo>
                  <a:pt x="315506" y="720039"/>
                </a:lnTo>
                <a:lnTo>
                  <a:pt x="313905" y="656717"/>
                </a:lnTo>
                <a:lnTo>
                  <a:pt x="313944" y="611352"/>
                </a:lnTo>
                <a:lnTo>
                  <a:pt x="318541" y="552691"/>
                </a:lnTo>
                <a:lnTo>
                  <a:pt x="332320" y="511530"/>
                </a:lnTo>
                <a:lnTo>
                  <a:pt x="386613" y="470154"/>
                </a:lnTo>
                <a:lnTo>
                  <a:pt x="426745" y="463537"/>
                </a:lnTo>
                <a:lnTo>
                  <a:pt x="475322" y="462051"/>
                </a:lnTo>
                <a:lnTo>
                  <a:pt x="475322" y="449237"/>
                </a:lnTo>
                <a:lnTo>
                  <a:pt x="426745" y="448195"/>
                </a:lnTo>
                <a:lnTo>
                  <a:pt x="386613" y="442709"/>
                </a:lnTo>
                <a:lnTo>
                  <a:pt x="332320" y="404507"/>
                </a:lnTo>
                <a:lnTo>
                  <a:pt x="318541" y="364807"/>
                </a:lnTo>
                <a:lnTo>
                  <a:pt x="313905" y="306717"/>
                </a:lnTo>
                <a:lnTo>
                  <a:pt x="313905" y="201739"/>
                </a:lnTo>
                <a:lnTo>
                  <a:pt x="316331" y="151193"/>
                </a:lnTo>
                <a:lnTo>
                  <a:pt x="325018" y="111861"/>
                </a:lnTo>
                <a:lnTo>
                  <a:pt x="369709" y="63220"/>
                </a:lnTo>
                <a:lnTo>
                  <a:pt x="409956" y="52108"/>
                </a:lnTo>
                <a:lnTo>
                  <a:pt x="464985" y="48602"/>
                </a:lnTo>
                <a:lnTo>
                  <a:pt x="496150" y="48602"/>
                </a:lnTo>
                <a:lnTo>
                  <a:pt x="555840" y="52146"/>
                </a:lnTo>
                <a:lnTo>
                  <a:pt x="602005" y="63195"/>
                </a:lnTo>
                <a:lnTo>
                  <a:pt x="636651" y="82384"/>
                </a:lnTo>
                <a:lnTo>
                  <a:pt x="679310" y="147789"/>
                </a:lnTo>
                <a:lnTo>
                  <a:pt x="691299" y="195275"/>
                </a:lnTo>
                <a:lnTo>
                  <a:pt x="703046" y="195275"/>
                </a:lnTo>
                <a:lnTo>
                  <a:pt x="702830" y="48602"/>
                </a:lnTo>
                <a:lnTo>
                  <a:pt x="702779" y="15925"/>
                </a:lnTo>
                <a:lnTo>
                  <a:pt x="41021" y="15925"/>
                </a:lnTo>
                <a:lnTo>
                  <a:pt x="41071" y="30137"/>
                </a:lnTo>
                <a:lnTo>
                  <a:pt x="80860" y="34988"/>
                </a:lnTo>
                <a:lnTo>
                  <a:pt x="115582" y="50787"/>
                </a:lnTo>
                <a:lnTo>
                  <a:pt x="143065" y="79362"/>
                </a:lnTo>
                <a:lnTo>
                  <a:pt x="161150" y="122529"/>
                </a:lnTo>
                <a:lnTo>
                  <a:pt x="167652" y="182130"/>
                </a:lnTo>
                <a:lnTo>
                  <a:pt x="167754" y="667778"/>
                </a:lnTo>
                <a:lnTo>
                  <a:pt x="163423" y="720674"/>
                </a:lnTo>
                <a:lnTo>
                  <a:pt x="150152" y="766838"/>
                </a:lnTo>
                <a:lnTo>
                  <a:pt x="127558" y="804989"/>
                </a:lnTo>
                <a:lnTo>
                  <a:pt x="95262" y="833843"/>
                </a:lnTo>
                <a:lnTo>
                  <a:pt x="52870" y="852093"/>
                </a:lnTo>
                <a:lnTo>
                  <a:pt x="0" y="858469"/>
                </a:lnTo>
                <a:lnTo>
                  <a:pt x="0" y="872985"/>
                </a:lnTo>
                <a:lnTo>
                  <a:pt x="703084" y="872985"/>
                </a:lnTo>
                <a:lnTo>
                  <a:pt x="703084" y="837311"/>
                </a:lnTo>
                <a:lnTo>
                  <a:pt x="703084" y="699731"/>
                </a:lnTo>
                <a:close/>
              </a:path>
              <a:path w="1391920" h="873125">
                <a:moveTo>
                  <a:pt x="1391729" y="858469"/>
                </a:moveTo>
                <a:lnTo>
                  <a:pt x="1326934" y="838123"/>
                </a:lnTo>
                <a:lnTo>
                  <a:pt x="1293126" y="808824"/>
                </a:lnTo>
                <a:lnTo>
                  <a:pt x="1257769" y="763346"/>
                </a:lnTo>
                <a:lnTo>
                  <a:pt x="1220406" y="699096"/>
                </a:lnTo>
                <a:lnTo>
                  <a:pt x="1181468" y="621982"/>
                </a:lnTo>
                <a:lnTo>
                  <a:pt x="1136624" y="523468"/>
                </a:lnTo>
                <a:lnTo>
                  <a:pt x="1057211" y="337985"/>
                </a:lnTo>
                <a:lnTo>
                  <a:pt x="914539" y="0"/>
                </a:lnTo>
                <a:lnTo>
                  <a:pt x="904760" y="25"/>
                </a:lnTo>
                <a:lnTo>
                  <a:pt x="853211" y="220281"/>
                </a:lnTo>
                <a:lnTo>
                  <a:pt x="1031468" y="665657"/>
                </a:lnTo>
                <a:lnTo>
                  <a:pt x="1050963" y="720788"/>
                </a:lnTo>
                <a:lnTo>
                  <a:pt x="1056640" y="767918"/>
                </a:lnTo>
                <a:lnTo>
                  <a:pt x="1048372" y="806145"/>
                </a:lnTo>
                <a:lnTo>
                  <a:pt x="989444" y="852297"/>
                </a:lnTo>
                <a:lnTo>
                  <a:pt x="938504" y="858405"/>
                </a:lnTo>
                <a:lnTo>
                  <a:pt x="938504" y="872985"/>
                </a:lnTo>
                <a:lnTo>
                  <a:pt x="1391729" y="872985"/>
                </a:lnTo>
                <a:lnTo>
                  <a:pt x="1391729" y="85846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15">
            <a:extLst>
              <a:ext uri="{FF2B5EF4-FFF2-40B4-BE49-F238E27FC236}">
                <a16:creationId xmlns:a16="http://schemas.microsoft.com/office/drawing/2014/main" id="{717B7DB2-1683-1046-82D0-1C2A7DE99B36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0859" y="4955722"/>
            <a:ext cx="98300" cy="134760"/>
          </a:xfrm>
          <a:prstGeom prst="rect">
            <a:avLst/>
          </a:prstGeom>
        </p:spPr>
      </p:pic>
      <p:pic>
        <p:nvPicPr>
          <p:cNvPr id="62" name="object 16">
            <a:extLst>
              <a:ext uri="{FF2B5EF4-FFF2-40B4-BE49-F238E27FC236}">
                <a16:creationId xmlns:a16="http://schemas.microsoft.com/office/drawing/2014/main" id="{DF2E8A8F-9E2E-F647-9E4B-A625C5A86B1C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8305" y="4984512"/>
            <a:ext cx="78175" cy="102928"/>
          </a:xfrm>
          <a:prstGeom prst="rect">
            <a:avLst/>
          </a:prstGeom>
        </p:spPr>
      </p:pic>
      <p:sp>
        <p:nvSpPr>
          <p:cNvPr id="63" name="object 17">
            <a:extLst>
              <a:ext uri="{FF2B5EF4-FFF2-40B4-BE49-F238E27FC236}">
                <a16:creationId xmlns:a16="http://schemas.microsoft.com/office/drawing/2014/main" id="{5911CCCC-C5F6-4646-B2B6-E1B55AA11643}"/>
              </a:ext>
            </a:extLst>
          </p:cNvPr>
          <p:cNvSpPr/>
          <p:nvPr userDrawn="1"/>
        </p:nvSpPr>
        <p:spPr>
          <a:xfrm>
            <a:off x="7920114" y="4955914"/>
            <a:ext cx="556260" cy="162560"/>
          </a:xfrm>
          <a:custGeom>
            <a:avLst/>
            <a:gdLst/>
            <a:ahLst/>
            <a:cxnLst/>
            <a:rect l="l" t="t" r="r" b="b"/>
            <a:pathLst>
              <a:path w="556260" h="162560">
                <a:moveTo>
                  <a:pt x="18237" y="0"/>
                </a:moveTo>
                <a:lnTo>
                  <a:pt x="76" y="0"/>
                </a:lnTo>
                <a:lnTo>
                  <a:pt x="76" y="18656"/>
                </a:lnTo>
                <a:lnTo>
                  <a:pt x="18237" y="18656"/>
                </a:lnTo>
                <a:lnTo>
                  <a:pt x="18237" y="0"/>
                </a:lnTo>
                <a:close/>
              </a:path>
              <a:path w="556260" h="162560">
                <a:moveTo>
                  <a:pt x="18402" y="30670"/>
                </a:moveTo>
                <a:lnTo>
                  <a:pt x="0" y="30670"/>
                </a:lnTo>
                <a:lnTo>
                  <a:pt x="0" y="131508"/>
                </a:lnTo>
                <a:lnTo>
                  <a:pt x="18402" y="131508"/>
                </a:lnTo>
                <a:lnTo>
                  <a:pt x="18402" y="30670"/>
                </a:lnTo>
                <a:close/>
              </a:path>
              <a:path w="556260" h="162560">
                <a:moveTo>
                  <a:pt x="120713" y="30721"/>
                </a:moveTo>
                <a:lnTo>
                  <a:pt x="101549" y="30721"/>
                </a:lnTo>
                <a:lnTo>
                  <a:pt x="76555" y="106286"/>
                </a:lnTo>
                <a:lnTo>
                  <a:pt x="51701" y="30721"/>
                </a:lnTo>
                <a:lnTo>
                  <a:pt x="32207" y="30721"/>
                </a:lnTo>
                <a:lnTo>
                  <a:pt x="68389" y="132283"/>
                </a:lnTo>
                <a:lnTo>
                  <a:pt x="84658" y="132283"/>
                </a:lnTo>
                <a:lnTo>
                  <a:pt x="120713" y="30721"/>
                </a:lnTo>
                <a:close/>
              </a:path>
              <a:path w="556260" h="162560">
                <a:moveTo>
                  <a:pt x="210121" y="84886"/>
                </a:moveTo>
                <a:lnTo>
                  <a:pt x="199936" y="46113"/>
                </a:lnTo>
                <a:lnTo>
                  <a:pt x="191338" y="37376"/>
                </a:lnTo>
                <a:lnTo>
                  <a:pt x="191338" y="73012"/>
                </a:lnTo>
                <a:lnTo>
                  <a:pt x="144475" y="73012"/>
                </a:lnTo>
                <a:lnTo>
                  <a:pt x="147002" y="62636"/>
                </a:lnTo>
                <a:lnTo>
                  <a:pt x="152031" y="54076"/>
                </a:lnTo>
                <a:lnTo>
                  <a:pt x="159232" y="48260"/>
                </a:lnTo>
                <a:lnTo>
                  <a:pt x="168262" y="46113"/>
                </a:lnTo>
                <a:lnTo>
                  <a:pt x="177469" y="48196"/>
                </a:lnTo>
                <a:lnTo>
                  <a:pt x="184365" y="53911"/>
                </a:lnTo>
                <a:lnTo>
                  <a:pt x="188988" y="62445"/>
                </a:lnTo>
                <a:lnTo>
                  <a:pt x="191338" y="73012"/>
                </a:lnTo>
                <a:lnTo>
                  <a:pt x="191338" y="37376"/>
                </a:lnTo>
                <a:lnTo>
                  <a:pt x="185369" y="32435"/>
                </a:lnTo>
                <a:lnTo>
                  <a:pt x="168579" y="28575"/>
                </a:lnTo>
                <a:lnTo>
                  <a:pt x="151523" y="32588"/>
                </a:lnTo>
                <a:lnTo>
                  <a:pt x="137833" y="43649"/>
                </a:lnTo>
                <a:lnTo>
                  <a:pt x="128727" y="60325"/>
                </a:lnTo>
                <a:lnTo>
                  <a:pt x="125412" y="81203"/>
                </a:lnTo>
                <a:lnTo>
                  <a:pt x="128778" y="102095"/>
                </a:lnTo>
                <a:lnTo>
                  <a:pt x="138099" y="118783"/>
                </a:lnTo>
                <a:lnTo>
                  <a:pt x="152285" y="129844"/>
                </a:lnTo>
                <a:lnTo>
                  <a:pt x="170218" y="133845"/>
                </a:lnTo>
                <a:lnTo>
                  <a:pt x="180733" y="132715"/>
                </a:lnTo>
                <a:lnTo>
                  <a:pt x="206819" y="114033"/>
                </a:lnTo>
                <a:lnTo>
                  <a:pt x="206070" y="113169"/>
                </a:lnTo>
                <a:lnTo>
                  <a:pt x="196697" y="103860"/>
                </a:lnTo>
                <a:lnTo>
                  <a:pt x="195935" y="103085"/>
                </a:lnTo>
                <a:lnTo>
                  <a:pt x="170535" y="116611"/>
                </a:lnTo>
                <a:lnTo>
                  <a:pt x="161442" y="114909"/>
                </a:lnTo>
                <a:lnTo>
                  <a:pt x="153593" y="109804"/>
                </a:lnTo>
                <a:lnTo>
                  <a:pt x="147726" y="101295"/>
                </a:lnTo>
                <a:lnTo>
                  <a:pt x="144576" y="89382"/>
                </a:lnTo>
                <a:lnTo>
                  <a:pt x="209880" y="89382"/>
                </a:lnTo>
                <a:lnTo>
                  <a:pt x="209943" y="87223"/>
                </a:lnTo>
                <a:lnTo>
                  <a:pt x="210121" y="84886"/>
                </a:lnTo>
                <a:close/>
              </a:path>
              <a:path w="556260" h="162560">
                <a:moveTo>
                  <a:pt x="276898" y="29019"/>
                </a:moveTo>
                <a:lnTo>
                  <a:pt x="274878" y="28905"/>
                </a:lnTo>
                <a:lnTo>
                  <a:pt x="274370" y="28905"/>
                </a:lnTo>
                <a:lnTo>
                  <a:pt x="264858" y="30365"/>
                </a:lnTo>
                <a:lnTo>
                  <a:pt x="256514" y="34747"/>
                </a:lnTo>
                <a:lnTo>
                  <a:pt x="249542" y="42062"/>
                </a:lnTo>
                <a:lnTo>
                  <a:pt x="244119" y="52336"/>
                </a:lnTo>
                <a:lnTo>
                  <a:pt x="244119" y="30695"/>
                </a:lnTo>
                <a:lnTo>
                  <a:pt x="226402" y="30695"/>
                </a:lnTo>
                <a:lnTo>
                  <a:pt x="226402" y="131533"/>
                </a:lnTo>
                <a:lnTo>
                  <a:pt x="244525" y="131533"/>
                </a:lnTo>
                <a:lnTo>
                  <a:pt x="244525" y="91084"/>
                </a:lnTo>
                <a:lnTo>
                  <a:pt x="246926" y="73228"/>
                </a:lnTo>
                <a:lnTo>
                  <a:pt x="253453" y="60642"/>
                </a:lnTo>
                <a:lnTo>
                  <a:pt x="263105" y="53174"/>
                </a:lnTo>
                <a:lnTo>
                  <a:pt x="267119" y="52336"/>
                </a:lnTo>
                <a:lnTo>
                  <a:pt x="274878" y="50711"/>
                </a:lnTo>
                <a:lnTo>
                  <a:pt x="276898" y="50711"/>
                </a:lnTo>
                <a:lnTo>
                  <a:pt x="276898" y="29019"/>
                </a:lnTo>
                <a:close/>
              </a:path>
              <a:path w="556260" h="162560">
                <a:moveTo>
                  <a:pt x="351282" y="102336"/>
                </a:moveTo>
                <a:lnTo>
                  <a:pt x="324599" y="71323"/>
                </a:lnTo>
                <a:lnTo>
                  <a:pt x="309562" y="66700"/>
                </a:lnTo>
                <a:lnTo>
                  <a:pt x="304520" y="64808"/>
                </a:lnTo>
                <a:lnTo>
                  <a:pt x="304520" y="50546"/>
                </a:lnTo>
                <a:lnTo>
                  <a:pt x="309943" y="45758"/>
                </a:lnTo>
                <a:lnTo>
                  <a:pt x="324980" y="45758"/>
                </a:lnTo>
                <a:lnTo>
                  <a:pt x="334048" y="48018"/>
                </a:lnTo>
                <a:lnTo>
                  <a:pt x="343039" y="54749"/>
                </a:lnTo>
                <a:lnTo>
                  <a:pt x="350520" y="39598"/>
                </a:lnTo>
                <a:lnTo>
                  <a:pt x="342633" y="34518"/>
                </a:lnTo>
                <a:lnTo>
                  <a:pt x="335267" y="31407"/>
                </a:lnTo>
                <a:lnTo>
                  <a:pt x="327634" y="29591"/>
                </a:lnTo>
                <a:lnTo>
                  <a:pt x="319798" y="29006"/>
                </a:lnTo>
                <a:lnTo>
                  <a:pt x="307314" y="31165"/>
                </a:lnTo>
                <a:lnTo>
                  <a:pt x="297103" y="37236"/>
                </a:lnTo>
                <a:lnTo>
                  <a:pt x="290195" y="46634"/>
                </a:lnTo>
                <a:lnTo>
                  <a:pt x="287655" y="58762"/>
                </a:lnTo>
                <a:lnTo>
                  <a:pt x="290461" y="71831"/>
                </a:lnTo>
                <a:lnTo>
                  <a:pt x="297548" y="80479"/>
                </a:lnTo>
                <a:lnTo>
                  <a:pt x="306946" y="85953"/>
                </a:lnTo>
                <a:lnTo>
                  <a:pt x="316636" y="89496"/>
                </a:lnTo>
                <a:lnTo>
                  <a:pt x="328244" y="93306"/>
                </a:lnTo>
                <a:lnTo>
                  <a:pt x="334492" y="96151"/>
                </a:lnTo>
                <a:lnTo>
                  <a:pt x="334492" y="111937"/>
                </a:lnTo>
                <a:lnTo>
                  <a:pt x="328650" y="116649"/>
                </a:lnTo>
                <a:lnTo>
                  <a:pt x="318770" y="116649"/>
                </a:lnTo>
                <a:lnTo>
                  <a:pt x="311797" y="116027"/>
                </a:lnTo>
                <a:lnTo>
                  <a:pt x="305117" y="114046"/>
                </a:lnTo>
                <a:lnTo>
                  <a:pt x="298500" y="110553"/>
                </a:lnTo>
                <a:lnTo>
                  <a:pt x="290791" y="104597"/>
                </a:lnTo>
                <a:lnTo>
                  <a:pt x="282511" y="119049"/>
                </a:lnTo>
                <a:lnTo>
                  <a:pt x="291071" y="125717"/>
                </a:lnTo>
                <a:lnTo>
                  <a:pt x="299542" y="130009"/>
                </a:lnTo>
                <a:lnTo>
                  <a:pt x="308292" y="132575"/>
                </a:lnTo>
                <a:lnTo>
                  <a:pt x="316915" y="133438"/>
                </a:lnTo>
                <a:lnTo>
                  <a:pt x="330796" y="131216"/>
                </a:lnTo>
                <a:lnTo>
                  <a:pt x="341668" y="124917"/>
                </a:lnTo>
                <a:lnTo>
                  <a:pt x="348754" y="115100"/>
                </a:lnTo>
                <a:lnTo>
                  <a:pt x="351282" y="102336"/>
                </a:lnTo>
                <a:close/>
              </a:path>
              <a:path w="556260" h="162560">
                <a:moveTo>
                  <a:pt x="555917" y="30695"/>
                </a:moveTo>
                <a:lnTo>
                  <a:pt x="536448" y="30695"/>
                </a:lnTo>
                <a:lnTo>
                  <a:pt x="514032" y="102730"/>
                </a:lnTo>
                <a:lnTo>
                  <a:pt x="486702" y="30695"/>
                </a:lnTo>
                <a:lnTo>
                  <a:pt x="466725" y="30695"/>
                </a:lnTo>
                <a:lnTo>
                  <a:pt x="505142" y="127762"/>
                </a:lnTo>
                <a:lnTo>
                  <a:pt x="501535" y="138023"/>
                </a:lnTo>
                <a:lnTo>
                  <a:pt x="497065" y="144170"/>
                </a:lnTo>
                <a:lnTo>
                  <a:pt x="479933" y="144170"/>
                </a:lnTo>
                <a:lnTo>
                  <a:pt x="470420" y="137096"/>
                </a:lnTo>
                <a:lnTo>
                  <a:pt x="464286" y="154025"/>
                </a:lnTo>
                <a:lnTo>
                  <a:pt x="466293" y="155359"/>
                </a:lnTo>
                <a:lnTo>
                  <a:pt x="471652" y="158280"/>
                </a:lnTo>
                <a:lnTo>
                  <a:pt x="479336" y="161213"/>
                </a:lnTo>
                <a:lnTo>
                  <a:pt x="488276" y="162547"/>
                </a:lnTo>
                <a:lnTo>
                  <a:pt x="488683" y="162547"/>
                </a:lnTo>
                <a:lnTo>
                  <a:pt x="519518" y="134010"/>
                </a:lnTo>
                <a:lnTo>
                  <a:pt x="530542" y="102730"/>
                </a:lnTo>
                <a:lnTo>
                  <a:pt x="555917" y="3069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18">
            <a:extLst>
              <a:ext uri="{FF2B5EF4-FFF2-40B4-BE49-F238E27FC236}">
                <a16:creationId xmlns:a16="http://schemas.microsoft.com/office/drawing/2014/main" id="{ACA43568-3608-504D-A863-09D518F9EA40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504405" y="4950352"/>
            <a:ext cx="153542" cy="139098"/>
          </a:xfrm>
          <a:prstGeom prst="rect">
            <a:avLst/>
          </a:prstGeom>
        </p:spPr>
      </p:pic>
      <p:sp>
        <p:nvSpPr>
          <p:cNvPr id="65" name="object 19">
            <a:extLst>
              <a:ext uri="{FF2B5EF4-FFF2-40B4-BE49-F238E27FC236}">
                <a16:creationId xmlns:a16="http://schemas.microsoft.com/office/drawing/2014/main" id="{05B2FC4D-C437-664B-9327-3A8C1FDACB16}"/>
              </a:ext>
            </a:extLst>
          </p:cNvPr>
          <p:cNvSpPr/>
          <p:nvPr userDrawn="1"/>
        </p:nvSpPr>
        <p:spPr>
          <a:xfrm>
            <a:off x="8289036" y="4955520"/>
            <a:ext cx="1158875" cy="163195"/>
          </a:xfrm>
          <a:custGeom>
            <a:avLst/>
            <a:gdLst/>
            <a:ahLst/>
            <a:cxnLst/>
            <a:rect l="l" t="t" r="r" b="b"/>
            <a:pathLst>
              <a:path w="1158875" h="163195">
                <a:moveTo>
                  <a:pt x="18262" y="444"/>
                </a:moveTo>
                <a:lnTo>
                  <a:pt x="63" y="444"/>
                </a:lnTo>
                <a:lnTo>
                  <a:pt x="63" y="19075"/>
                </a:lnTo>
                <a:lnTo>
                  <a:pt x="18262" y="19075"/>
                </a:lnTo>
                <a:lnTo>
                  <a:pt x="18262" y="444"/>
                </a:lnTo>
                <a:close/>
              </a:path>
              <a:path w="1158875" h="163195">
                <a:moveTo>
                  <a:pt x="18402" y="31127"/>
                </a:moveTo>
                <a:lnTo>
                  <a:pt x="0" y="31127"/>
                </a:lnTo>
                <a:lnTo>
                  <a:pt x="0" y="132168"/>
                </a:lnTo>
                <a:lnTo>
                  <a:pt x="18402" y="132168"/>
                </a:lnTo>
                <a:lnTo>
                  <a:pt x="18402" y="31127"/>
                </a:lnTo>
                <a:close/>
              </a:path>
              <a:path w="1158875" h="163195">
                <a:moveTo>
                  <a:pt x="89420" y="31178"/>
                </a:moveTo>
                <a:lnTo>
                  <a:pt x="64465" y="31178"/>
                </a:lnTo>
                <a:lnTo>
                  <a:pt x="64465" y="3200"/>
                </a:lnTo>
                <a:lnTo>
                  <a:pt x="45681" y="3200"/>
                </a:lnTo>
                <a:lnTo>
                  <a:pt x="45681" y="31115"/>
                </a:lnTo>
                <a:lnTo>
                  <a:pt x="34112" y="31178"/>
                </a:lnTo>
                <a:lnTo>
                  <a:pt x="34112" y="49618"/>
                </a:lnTo>
                <a:lnTo>
                  <a:pt x="45948" y="49618"/>
                </a:lnTo>
                <a:lnTo>
                  <a:pt x="45948" y="104724"/>
                </a:lnTo>
                <a:lnTo>
                  <a:pt x="47752" y="117157"/>
                </a:lnTo>
                <a:lnTo>
                  <a:pt x="52908" y="126263"/>
                </a:lnTo>
                <a:lnTo>
                  <a:pt x="61099" y="131864"/>
                </a:lnTo>
                <a:lnTo>
                  <a:pt x="72021" y="133769"/>
                </a:lnTo>
                <a:lnTo>
                  <a:pt x="77851" y="133769"/>
                </a:lnTo>
                <a:lnTo>
                  <a:pt x="82892" y="132397"/>
                </a:lnTo>
                <a:lnTo>
                  <a:pt x="88493" y="129095"/>
                </a:lnTo>
                <a:lnTo>
                  <a:pt x="88557" y="111277"/>
                </a:lnTo>
                <a:lnTo>
                  <a:pt x="83959" y="113957"/>
                </a:lnTo>
                <a:lnTo>
                  <a:pt x="79883" y="114922"/>
                </a:lnTo>
                <a:lnTo>
                  <a:pt x="67652" y="114922"/>
                </a:lnTo>
                <a:lnTo>
                  <a:pt x="64465" y="109321"/>
                </a:lnTo>
                <a:lnTo>
                  <a:pt x="64465" y="49618"/>
                </a:lnTo>
                <a:lnTo>
                  <a:pt x="89420" y="49618"/>
                </a:lnTo>
                <a:lnTo>
                  <a:pt x="89420" y="31178"/>
                </a:lnTo>
                <a:close/>
              </a:path>
              <a:path w="1158875" h="163195">
                <a:moveTo>
                  <a:pt x="496912" y="113030"/>
                </a:moveTo>
                <a:lnTo>
                  <a:pt x="434746" y="113030"/>
                </a:lnTo>
                <a:lnTo>
                  <a:pt x="434746" y="72390"/>
                </a:lnTo>
                <a:lnTo>
                  <a:pt x="488645" y="72390"/>
                </a:lnTo>
                <a:lnTo>
                  <a:pt x="488645" y="53340"/>
                </a:lnTo>
                <a:lnTo>
                  <a:pt x="434746" y="53340"/>
                </a:lnTo>
                <a:lnTo>
                  <a:pt x="434746" y="19050"/>
                </a:lnTo>
                <a:lnTo>
                  <a:pt x="496062" y="19050"/>
                </a:lnTo>
                <a:lnTo>
                  <a:pt x="496062" y="0"/>
                </a:lnTo>
                <a:lnTo>
                  <a:pt x="415544" y="0"/>
                </a:lnTo>
                <a:lnTo>
                  <a:pt x="415544" y="19050"/>
                </a:lnTo>
                <a:lnTo>
                  <a:pt x="415544" y="53340"/>
                </a:lnTo>
                <a:lnTo>
                  <a:pt x="415544" y="72390"/>
                </a:lnTo>
                <a:lnTo>
                  <a:pt x="415544" y="113030"/>
                </a:lnTo>
                <a:lnTo>
                  <a:pt x="415544" y="132080"/>
                </a:lnTo>
                <a:lnTo>
                  <a:pt x="496912" y="132080"/>
                </a:lnTo>
                <a:lnTo>
                  <a:pt x="496912" y="113030"/>
                </a:lnTo>
                <a:close/>
              </a:path>
              <a:path w="1158875" h="163195">
                <a:moveTo>
                  <a:pt x="586092" y="82499"/>
                </a:moveTo>
                <a:lnTo>
                  <a:pt x="586016" y="69164"/>
                </a:lnTo>
                <a:lnTo>
                  <a:pt x="585457" y="61036"/>
                </a:lnTo>
                <a:lnTo>
                  <a:pt x="583615" y="53073"/>
                </a:lnTo>
                <a:lnTo>
                  <a:pt x="581088" y="47307"/>
                </a:lnTo>
                <a:lnTo>
                  <a:pt x="580605" y="46189"/>
                </a:lnTo>
                <a:lnTo>
                  <a:pt x="576503" y="40322"/>
                </a:lnTo>
                <a:lnTo>
                  <a:pt x="571055" y="35483"/>
                </a:lnTo>
                <a:lnTo>
                  <a:pt x="567956" y="33870"/>
                </a:lnTo>
                <a:lnTo>
                  <a:pt x="567956" y="86715"/>
                </a:lnTo>
                <a:lnTo>
                  <a:pt x="567918" y="92468"/>
                </a:lnTo>
                <a:lnTo>
                  <a:pt x="566331" y="101434"/>
                </a:lnTo>
                <a:lnTo>
                  <a:pt x="561568" y="109118"/>
                </a:lnTo>
                <a:lnTo>
                  <a:pt x="553885" y="114388"/>
                </a:lnTo>
                <a:lnTo>
                  <a:pt x="543483" y="116344"/>
                </a:lnTo>
                <a:lnTo>
                  <a:pt x="533692" y="116344"/>
                </a:lnTo>
                <a:lnTo>
                  <a:pt x="526135" y="111023"/>
                </a:lnTo>
                <a:lnTo>
                  <a:pt x="526135" y="100545"/>
                </a:lnTo>
                <a:lnTo>
                  <a:pt x="528053" y="92468"/>
                </a:lnTo>
                <a:lnTo>
                  <a:pt x="533107" y="86842"/>
                </a:lnTo>
                <a:lnTo>
                  <a:pt x="540270" y="83566"/>
                </a:lnTo>
                <a:lnTo>
                  <a:pt x="548525" y="82499"/>
                </a:lnTo>
                <a:lnTo>
                  <a:pt x="556425" y="82499"/>
                </a:lnTo>
                <a:lnTo>
                  <a:pt x="563803" y="84213"/>
                </a:lnTo>
                <a:lnTo>
                  <a:pt x="567956" y="86715"/>
                </a:lnTo>
                <a:lnTo>
                  <a:pt x="567956" y="33870"/>
                </a:lnTo>
                <a:lnTo>
                  <a:pt x="564337" y="31978"/>
                </a:lnTo>
                <a:lnTo>
                  <a:pt x="556526" y="29845"/>
                </a:lnTo>
                <a:lnTo>
                  <a:pt x="547801" y="29133"/>
                </a:lnTo>
                <a:lnTo>
                  <a:pt x="537857" y="29972"/>
                </a:lnTo>
                <a:lnTo>
                  <a:pt x="528510" y="32181"/>
                </a:lnTo>
                <a:lnTo>
                  <a:pt x="520204" y="35369"/>
                </a:lnTo>
                <a:lnTo>
                  <a:pt x="513397" y="39090"/>
                </a:lnTo>
                <a:lnTo>
                  <a:pt x="512508" y="39751"/>
                </a:lnTo>
                <a:lnTo>
                  <a:pt x="517842" y="57086"/>
                </a:lnTo>
                <a:lnTo>
                  <a:pt x="518858" y="56426"/>
                </a:lnTo>
                <a:lnTo>
                  <a:pt x="525233" y="52755"/>
                </a:lnTo>
                <a:lnTo>
                  <a:pt x="532193" y="49872"/>
                </a:lnTo>
                <a:lnTo>
                  <a:pt x="539648" y="47980"/>
                </a:lnTo>
                <a:lnTo>
                  <a:pt x="547458" y="47307"/>
                </a:lnTo>
                <a:lnTo>
                  <a:pt x="556793" y="49009"/>
                </a:lnTo>
                <a:lnTo>
                  <a:pt x="563016" y="53555"/>
                </a:lnTo>
                <a:lnTo>
                  <a:pt x="566496" y="60096"/>
                </a:lnTo>
                <a:lnTo>
                  <a:pt x="567524" y="67310"/>
                </a:lnTo>
                <a:lnTo>
                  <a:pt x="567588" y="69164"/>
                </a:lnTo>
                <a:lnTo>
                  <a:pt x="563181" y="67310"/>
                </a:lnTo>
                <a:lnTo>
                  <a:pt x="555637" y="65392"/>
                </a:lnTo>
                <a:lnTo>
                  <a:pt x="546569" y="65392"/>
                </a:lnTo>
                <a:lnTo>
                  <a:pt x="530529" y="67970"/>
                </a:lnTo>
                <a:lnTo>
                  <a:pt x="518185" y="75247"/>
                </a:lnTo>
                <a:lnTo>
                  <a:pt x="510260" y="86512"/>
                </a:lnTo>
                <a:lnTo>
                  <a:pt x="507555" y="100545"/>
                </a:lnTo>
                <a:lnTo>
                  <a:pt x="507530" y="101434"/>
                </a:lnTo>
                <a:lnTo>
                  <a:pt x="510400" y="115493"/>
                </a:lnTo>
                <a:lnTo>
                  <a:pt x="518109" y="125641"/>
                </a:lnTo>
                <a:lnTo>
                  <a:pt x="528891" y="131648"/>
                </a:lnTo>
                <a:lnTo>
                  <a:pt x="541045" y="133616"/>
                </a:lnTo>
                <a:lnTo>
                  <a:pt x="551192" y="132308"/>
                </a:lnTo>
                <a:lnTo>
                  <a:pt x="559587" y="128905"/>
                </a:lnTo>
                <a:lnTo>
                  <a:pt x="565899" y="124218"/>
                </a:lnTo>
                <a:lnTo>
                  <a:pt x="569874" y="119011"/>
                </a:lnTo>
                <a:lnTo>
                  <a:pt x="569874" y="131787"/>
                </a:lnTo>
                <a:lnTo>
                  <a:pt x="586092" y="131787"/>
                </a:lnTo>
                <a:lnTo>
                  <a:pt x="586092" y="119011"/>
                </a:lnTo>
                <a:lnTo>
                  <a:pt x="586092" y="116344"/>
                </a:lnTo>
                <a:lnTo>
                  <a:pt x="586092" y="82499"/>
                </a:lnTo>
                <a:close/>
              </a:path>
              <a:path w="1158875" h="163195">
                <a:moveTo>
                  <a:pt x="666521" y="102285"/>
                </a:moveTo>
                <a:lnTo>
                  <a:pt x="639851" y="71323"/>
                </a:lnTo>
                <a:lnTo>
                  <a:pt x="624814" y="66687"/>
                </a:lnTo>
                <a:lnTo>
                  <a:pt x="619760" y="64770"/>
                </a:lnTo>
                <a:lnTo>
                  <a:pt x="619760" y="50558"/>
                </a:lnTo>
                <a:lnTo>
                  <a:pt x="625233" y="45720"/>
                </a:lnTo>
                <a:lnTo>
                  <a:pt x="640232" y="45720"/>
                </a:lnTo>
                <a:lnTo>
                  <a:pt x="649287" y="48006"/>
                </a:lnTo>
                <a:lnTo>
                  <a:pt x="658279" y="54711"/>
                </a:lnTo>
                <a:lnTo>
                  <a:pt x="665734" y="39573"/>
                </a:lnTo>
                <a:lnTo>
                  <a:pt x="657885" y="34467"/>
                </a:lnTo>
                <a:lnTo>
                  <a:pt x="650532" y="31356"/>
                </a:lnTo>
                <a:lnTo>
                  <a:pt x="642912" y="29552"/>
                </a:lnTo>
                <a:lnTo>
                  <a:pt x="635076" y="28968"/>
                </a:lnTo>
                <a:lnTo>
                  <a:pt x="622579" y="31127"/>
                </a:lnTo>
                <a:lnTo>
                  <a:pt x="612343" y="37211"/>
                </a:lnTo>
                <a:lnTo>
                  <a:pt x="605434" y="46609"/>
                </a:lnTo>
                <a:lnTo>
                  <a:pt x="602907" y="58724"/>
                </a:lnTo>
                <a:lnTo>
                  <a:pt x="605713" y="71805"/>
                </a:lnTo>
                <a:lnTo>
                  <a:pt x="612800" y="80454"/>
                </a:lnTo>
                <a:lnTo>
                  <a:pt x="622185" y="85928"/>
                </a:lnTo>
                <a:lnTo>
                  <a:pt x="631850" y="89484"/>
                </a:lnTo>
                <a:lnTo>
                  <a:pt x="643483" y="93230"/>
                </a:lnTo>
                <a:lnTo>
                  <a:pt x="649770" y="96113"/>
                </a:lnTo>
                <a:lnTo>
                  <a:pt x="649770" y="111912"/>
                </a:lnTo>
                <a:lnTo>
                  <a:pt x="643940" y="116598"/>
                </a:lnTo>
                <a:lnTo>
                  <a:pt x="634009" y="116598"/>
                </a:lnTo>
                <a:lnTo>
                  <a:pt x="627049" y="115976"/>
                </a:lnTo>
                <a:lnTo>
                  <a:pt x="620369" y="114007"/>
                </a:lnTo>
                <a:lnTo>
                  <a:pt x="613752" y="110528"/>
                </a:lnTo>
                <a:lnTo>
                  <a:pt x="606069" y="104597"/>
                </a:lnTo>
                <a:lnTo>
                  <a:pt x="597763" y="119011"/>
                </a:lnTo>
                <a:lnTo>
                  <a:pt x="606336" y="125691"/>
                </a:lnTo>
                <a:lnTo>
                  <a:pt x="614794" y="129971"/>
                </a:lnTo>
                <a:lnTo>
                  <a:pt x="623544" y="132549"/>
                </a:lnTo>
                <a:lnTo>
                  <a:pt x="632155" y="133400"/>
                </a:lnTo>
                <a:lnTo>
                  <a:pt x="646049" y="131178"/>
                </a:lnTo>
                <a:lnTo>
                  <a:pt x="656907" y="124891"/>
                </a:lnTo>
                <a:lnTo>
                  <a:pt x="663994" y="115074"/>
                </a:lnTo>
                <a:lnTo>
                  <a:pt x="666521" y="102285"/>
                </a:lnTo>
                <a:close/>
              </a:path>
              <a:path w="1158875" h="163195">
                <a:moveTo>
                  <a:pt x="731316" y="30886"/>
                </a:moveTo>
                <a:lnTo>
                  <a:pt x="706348" y="30886"/>
                </a:lnTo>
                <a:lnTo>
                  <a:pt x="706348" y="2857"/>
                </a:lnTo>
                <a:lnTo>
                  <a:pt x="687438" y="2857"/>
                </a:lnTo>
                <a:lnTo>
                  <a:pt x="687463" y="31013"/>
                </a:lnTo>
                <a:lnTo>
                  <a:pt x="675995" y="31013"/>
                </a:lnTo>
                <a:lnTo>
                  <a:pt x="675995" y="49276"/>
                </a:lnTo>
                <a:lnTo>
                  <a:pt x="687844" y="49276"/>
                </a:lnTo>
                <a:lnTo>
                  <a:pt x="687844" y="104381"/>
                </a:lnTo>
                <a:lnTo>
                  <a:pt x="689622" y="116814"/>
                </a:lnTo>
                <a:lnTo>
                  <a:pt x="694778" y="125920"/>
                </a:lnTo>
                <a:lnTo>
                  <a:pt x="702983" y="131521"/>
                </a:lnTo>
                <a:lnTo>
                  <a:pt x="713905" y="133426"/>
                </a:lnTo>
                <a:lnTo>
                  <a:pt x="719709" y="133426"/>
                </a:lnTo>
                <a:lnTo>
                  <a:pt x="724750" y="132054"/>
                </a:lnTo>
                <a:lnTo>
                  <a:pt x="729691" y="129070"/>
                </a:lnTo>
                <a:lnTo>
                  <a:pt x="730491" y="128765"/>
                </a:lnTo>
                <a:lnTo>
                  <a:pt x="730453" y="110972"/>
                </a:lnTo>
                <a:lnTo>
                  <a:pt x="725855" y="113626"/>
                </a:lnTo>
                <a:lnTo>
                  <a:pt x="721766" y="114617"/>
                </a:lnTo>
                <a:lnTo>
                  <a:pt x="709549" y="114617"/>
                </a:lnTo>
                <a:lnTo>
                  <a:pt x="706348" y="109029"/>
                </a:lnTo>
                <a:lnTo>
                  <a:pt x="706348" y="49276"/>
                </a:lnTo>
                <a:lnTo>
                  <a:pt x="731316" y="49276"/>
                </a:lnTo>
                <a:lnTo>
                  <a:pt x="731316" y="30886"/>
                </a:lnTo>
                <a:close/>
              </a:path>
              <a:path w="1158875" h="163195">
                <a:moveTo>
                  <a:pt x="887006" y="131787"/>
                </a:moveTo>
                <a:lnTo>
                  <a:pt x="873594" y="98488"/>
                </a:lnTo>
                <a:lnTo>
                  <a:pt x="865962" y="79527"/>
                </a:lnTo>
                <a:lnTo>
                  <a:pt x="846836" y="32067"/>
                </a:lnTo>
                <a:lnTo>
                  <a:pt x="846836" y="79463"/>
                </a:lnTo>
                <a:lnTo>
                  <a:pt x="806056" y="79527"/>
                </a:lnTo>
                <a:lnTo>
                  <a:pt x="826401" y="27622"/>
                </a:lnTo>
                <a:lnTo>
                  <a:pt x="846836" y="79463"/>
                </a:lnTo>
                <a:lnTo>
                  <a:pt x="846836" y="32067"/>
                </a:lnTo>
                <a:lnTo>
                  <a:pt x="845045" y="27622"/>
                </a:lnTo>
                <a:lnTo>
                  <a:pt x="833996" y="177"/>
                </a:lnTo>
                <a:lnTo>
                  <a:pt x="819200" y="177"/>
                </a:lnTo>
                <a:lnTo>
                  <a:pt x="766191" y="131787"/>
                </a:lnTo>
                <a:lnTo>
                  <a:pt x="786549" y="131787"/>
                </a:lnTo>
                <a:lnTo>
                  <a:pt x="799007" y="98488"/>
                </a:lnTo>
                <a:lnTo>
                  <a:pt x="853948" y="98488"/>
                </a:lnTo>
                <a:lnTo>
                  <a:pt x="866406" y="131787"/>
                </a:lnTo>
                <a:lnTo>
                  <a:pt x="887006" y="131787"/>
                </a:lnTo>
                <a:close/>
              </a:path>
              <a:path w="1158875" h="163195">
                <a:moveTo>
                  <a:pt x="974813" y="69545"/>
                </a:moveTo>
                <a:lnTo>
                  <a:pt x="972413" y="52793"/>
                </a:lnTo>
                <a:lnTo>
                  <a:pt x="965606" y="39979"/>
                </a:lnTo>
                <a:lnTo>
                  <a:pt x="954951" y="31813"/>
                </a:lnTo>
                <a:lnTo>
                  <a:pt x="941019" y="28930"/>
                </a:lnTo>
                <a:lnTo>
                  <a:pt x="932637" y="29946"/>
                </a:lnTo>
                <a:lnTo>
                  <a:pt x="925271" y="33007"/>
                </a:lnTo>
                <a:lnTo>
                  <a:pt x="919010" y="38100"/>
                </a:lnTo>
                <a:lnTo>
                  <a:pt x="913968" y="45250"/>
                </a:lnTo>
                <a:lnTo>
                  <a:pt x="913968" y="31026"/>
                </a:lnTo>
                <a:lnTo>
                  <a:pt x="896594" y="31026"/>
                </a:lnTo>
                <a:lnTo>
                  <a:pt x="896594" y="131864"/>
                </a:lnTo>
                <a:lnTo>
                  <a:pt x="915035" y="131864"/>
                </a:lnTo>
                <a:lnTo>
                  <a:pt x="915035" y="74282"/>
                </a:lnTo>
                <a:lnTo>
                  <a:pt x="916762" y="63144"/>
                </a:lnTo>
                <a:lnTo>
                  <a:pt x="921524" y="54800"/>
                </a:lnTo>
                <a:lnTo>
                  <a:pt x="928636" y="49542"/>
                </a:lnTo>
                <a:lnTo>
                  <a:pt x="937412" y="47713"/>
                </a:lnTo>
                <a:lnTo>
                  <a:pt x="945413" y="49352"/>
                </a:lnTo>
                <a:lnTo>
                  <a:pt x="951357" y="54203"/>
                </a:lnTo>
                <a:lnTo>
                  <a:pt x="955065" y="62153"/>
                </a:lnTo>
                <a:lnTo>
                  <a:pt x="956335" y="73113"/>
                </a:lnTo>
                <a:lnTo>
                  <a:pt x="956335" y="131864"/>
                </a:lnTo>
                <a:lnTo>
                  <a:pt x="974813" y="131864"/>
                </a:lnTo>
                <a:lnTo>
                  <a:pt x="974813" y="69545"/>
                </a:lnTo>
                <a:close/>
              </a:path>
              <a:path w="1158875" h="163195">
                <a:moveTo>
                  <a:pt x="1079512" y="30924"/>
                </a:moveTo>
                <a:lnTo>
                  <a:pt x="1063129" y="30924"/>
                </a:lnTo>
                <a:lnTo>
                  <a:pt x="1063129" y="46355"/>
                </a:lnTo>
                <a:lnTo>
                  <a:pt x="1060310" y="42748"/>
                </a:lnTo>
                <a:lnTo>
                  <a:pt x="1060310" y="76911"/>
                </a:lnTo>
                <a:lnTo>
                  <a:pt x="1058164" y="88582"/>
                </a:lnTo>
                <a:lnTo>
                  <a:pt x="1052296" y="97764"/>
                </a:lnTo>
                <a:lnTo>
                  <a:pt x="1043711" y="103708"/>
                </a:lnTo>
                <a:lnTo>
                  <a:pt x="1033360" y="105816"/>
                </a:lnTo>
                <a:lnTo>
                  <a:pt x="1024051" y="103784"/>
                </a:lnTo>
                <a:lnTo>
                  <a:pt x="1016139" y="97904"/>
                </a:lnTo>
                <a:lnTo>
                  <a:pt x="1010627" y="88557"/>
                </a:lnTo>
                <a:lnTo>
                  <a:pt x="1008570" y="76149"/>
                </a:lnTo>
                <a:lnTo>
                  <a:pt x="1010564" y="63830"/>
                </a:lnTo>
                <a:lnTo>
                  <a:pt x="1051877" y="54317"/>
                </a:lnTo>
                <a:lnTo>
                  <a:pt x="1060310" y="76911"/>
                </a:lnTo>
                <a:lnTo>
                  <a:pt x="1060310" y="42748"/>
                </a:lnTo>
                <a:lnTo>
                  <a:pt x="1057262" y="38836"/>
                </a:lnTo>
                <a:lnTo>
                  <a:pt x="1049489" y="33362"/>
                </a:lnTo>
                <a:lnTo>
                  <a:pt x="1040485" y="30010"/>
                </a:lnTo>
                <a:lnTo>
                  <a:pt x="1030897" y="28879"/>
                </a:lnTo>
                <a:lnTo>
                  <a:pt x="1015911" y="32131"/>
                </a:lnTo>
                <a:lnTo>
                  <a:pt x="1002703" y="41541"/>
                </a:lnTo>
                <a:lnTo>
                  <a:pt x="993305" y="56642"/>
                </a:lnTo>
                <a:lnTo>
                  <a:pt x="989723" y="76911"/>
                </a:lnTo>
                <a:lnTo>
                  <a:pt x="993305" y="96774"/>
                </a:lnTo>
                <a:lnTo>
                  <a:pt x="1002703" y="111645"/>
                </a:lnTo>
                <a:lnTo>
                  <a:pt x="1015911" y="120954"/>
                </a:lnTo>
                <a:lnTo>
                  <a:pt x="1030897" y="124180"/>
                </a:lnTo>
                <a:lnTo>
                  <a:pt x="1040358" y="123050"/>
                </a:lnTo>
                <a:lnTo>
                  <a:pt x="1049121" y="119634"/>
                </a:lnTo>
                <a:lnTo>
                  <a:pt x="1056563" y="113893"/>
                </a:lnTo>
                <a:lnTo>
                  <a:pt x="1062062" y="105816"/>
                </a:lnTo>
                <a:lnTo>
                  <a:pt x="1046746" y="142201"/>
                </a:lnTo>
                <a:lnTo>
                  <a:pt x="1034389" y="144538"/>
                </a:lnTo>
                <a:lnTo>
                  <a:pt x="1025817" y="143776"/>
                </a:lnTo>
                <a:lnTo>
                  <a:pt x="1017574" y="141465"/>
                </a:lnTo>
                <a:lnTo>
                  <a:pt x="1009700" y="137629"/>
                </a:lnTo>
                <a:lnTo>
                  <a:pt x="1002220" y="132245"/>
                </a:lnTo>
                <a:lnTo>
                  <a:pt x="1001293" y="131432"/>
                </a:lnTo>
                <a:lnTo>
                  <a:pt x="993330" y="148043"/>
                </a:lnTo>
                <a:lnTo>
                  <a:pt x="1033500" y="162598"/>
                </a:lnTo>
                <a:lnTo>
                  <a:pt x="1043863" y="161721"/>
                </a:lnTo>
                <a:lnTo>
                  <a:pt x="1076693" y="133718"/>
                </a:lnTo>
                <a:lnTo>
                  <a:pt x="1079512" y="105778"/>
                </a:lnTo>
                <a:lnTo>
                  <a:pt x="1079512" y="47269"/>
                </a:lnTo>
                <a:lnTo>
                  <a:pt x="1079512" y="46355"/>
                </a:lnTo>
                <a:lnTo>
                  <a:pt x="1079512" y="30924"/>
                </a:lnTo>
                <a:close/>
              </a:path>
              <a:path w="1158875" h="163195">
                <a:moveTo>
                  <a:pt x="1118539" y="330"/>
                </a:moveTo>
                <a:lnTo>
                  <a:pt x="1100099" y="330"/>
                </a:lnTo>
                <a:lnTo>
                  <a:pt x="1100099" y="131800"/>
                </a:lnTo>
                <a:lnTo>
                  <a:pt x="1118539" y="131800"/>
                </a:lnTo>
                <a:lnTo>
                  <a:pt x="1118539" y="330"/>
                </a:lnTo>
                <a:close/>
              </a:path>
              <a:path w="1158875" h="163195">
                <a:moveTo>
                  <a:pt x="1158608" y="469"/>
                </a:moveTo>
                <a:lnTo>
                  <a:pt x="1140383" y="469"/>
                </a:lnTo>
                <a:lnTo>
                  <a:pt x="1140383" y="19113"/>
                </a:lnTo>
                <a:lnTo>
                  <a:pt x="1158608" y="19113"/>
                </a:lnTo>
                <a:lnTo>
                  <a:pt x="1158608" y="469"/>
                </a:lnTo>
                <a:close/>
              </a:path>
              <a:path w="1158875" h="163195">
                <a:moveTo>
                  <a:pt x="1158748" y="30886"/>
                </a:moveTo>
                <a:lnTo>
                  <a:pt x="1140345" y="30886"/>
                </a:lnTo>
                <a:lnTo>
                  <a:pt x="1140345" y="131762"/>
                </a:lnTo>
                <a:lnTo>
                  <a:pt x="1158748" y="131762"/>
                </a:lnTo>
                <a:lnTo>
                  <a:pt x="1158748" y="3088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D4975980-8BAD-A241-88A7-74538F67A3EB}"/>
              </a:ext>
            </a:extLst>
          </p:cNvPr>
          <p:cNvSpPr/>
          <p:nvPr userDrawn="1"/>
        </p:nvSpPr>
        <p:spPr>
          <a:xfrm>
            <a:off x="8679716" y="4261730"/>
            <a:ext cx="333375" cy="328295"/>
          </a:xfrm>
          <a:custGeom>
            <a:avLst/>
            <a:gdLst/>
            <a:ahLst/>
            <a:cxnLst/>
            <a:rect l="l" t="t" r="r" b="b"/>
            <a:pathLst>
              <a:path w="333375" h="328295">
                <a:moveTo>
                  <a:pt x="172549" y="0"/>
                </a:moveTo>
                <a:lnTo>
                  <a:pt x="160351" y="0"/>
                </a:lnTo>
                <a:lnTo>
                  <a:pt x="156952" y="56307"/>
                </a:lnTo>
                <a:lnTo>
                  <a:pt x="146910" y="97835"/>
                </a:lnTo>
                <a:lnTo>
                  <a:pt x="128209" y="126659"/>
                </a:lnTo>
                <a:lnTo>
                  <a:pt x="98834" y="144858"/>
                </a:lnTo>
                <a:lnTo>
                  <a:pt x="56769" y="154510"/>
                </a:lnTo>
                <a:lnTo>
                  <a:pt x="0" y="157691"/>
                </a:lnTo>
                <a:lnTo>
                  <a:pt x="0" y="170392"/>
                </a:lnTo>
                <a:lnTo>
                  <a:pt x="56769" y="173566"/>
                </a:lnTo>
                <a:lnTo>
                  <a:pt x="98834" y="183222"/>
                </a:lnTo>
                <a:lnTo>
                  <a:pt x="146910" y="230272"/>
                </a:lnTo>
                <a:lnTo>
                  <a:pt x="156952" y="271812"/>
                </a:lnTo>
                <a:lnTo>
                  <a:pt x="160351" y="328126"/>
                </a:lnTo>
                <a:lnTo>
                  <a:pt x="172549" y="328126"/>
                </a:lnTo>
                <a:lnTo>
                  <a:pt x="175935" y="271812"/>
                </a:lnTo>
                <a:lnTo>
                  <a:pt x="185955" y="230272"/>
                </a:lnTo>
                <a:lnTo>
                  <a:pt x="233989" y="183222"/>
                </a:lnTo>
                <a:lnTo>
                  <a:pt x="276050" y="173566"/>
                </a:lnTo>
                <a:lnTo>
                  <a:pt x="332838" y="170392"/>
                </a:lnTo>
                <a:lnTo>
                  <a:pt x="332838" y="157586"/>
                </a:lnTo>
                <a:lnTo>
                  <a:pt x="276050" y="154416"/>
                </a:lnTo>
                <a:lnTo>
                  <a:pt x="233989" y="144785"/>
                </a:lnTo>
                <a:lnTo>
                  <a:pt x="185955" y="97810"/>
                </a:lnTo>
                <a:lnTo>
                  <a:pt x="175935" y="56300"/>
                </a:lnTo>
                <a:lnTo>
                  <a:pt x="1725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85556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ackground Triples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2">
            <a:extLst>
              <a:ext uri="{FF2B5EF4-FFF2-40B4-BE49-F238E27FC236}">
                <a16:creationId xmlns:a16="http://schemas.microsoft.com/office/drawing/2014/main" id="{6626293F-B36E-5D46-B3F5-00DBF1ECED16}"/>
              </a:ext>
            </a:extLst>
          </p:cNvPr>
          <p:cNvSpPr/>
          <p:nvPr userDrawn="1"/>
        </p:nvSpPr>
        <p:spPr>
          <a:xfrm>
            <a:off x="0" y="0"/>
            <a:ext cx="2010410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92A4C9B-5467-1146-BC40-C8DF37C8D8B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6720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3B11247-DFC9-5C49-B6FF-A677301974DD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C8BE43D1-0F6F-AB44-AF65-401F20FD912B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6318B69-4167-0748-8C93-01A6A30E9CEC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0" name="object 12">
              <a:extLst>
                <a:ext uri="{FF2B5EF4-FFF2-40B4-BE49-F238E27FC236}">
                  <a16:creationId xmlns:a16="http://schemas.microsoft.com/office/drawing/2014/main" id="{88652557-B1E8-A24D-950C-B306E883EABB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3">
              <a:extLst>
                <a:ext uri="{FF2B5EF4-FFF2-40B4-BE49-F238E27FC236}">
                  <a16:creationId xmlns:a16="http://schemas.microsoft.com/office/drawing/2014/main" id="{A2AA890C-029A-624D-BEAF-9CCB5E77144E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4">
              <a:extLst>
                <a:ext uri="{FF2B5EF4-FFF2-40B4-BE49-F238E27FC236}">
                  <a16:creationId xmlns:a16="http://schemas.microsoft.com/office/drawing/2014/main" id="{93FD9679-98D1-B740-95E8-0B46E3725C56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5">
              <a:extLst>
                <a:ext uri="{FF2B5EF4-FFF2-40B4-BE49-F238E27FC236}">
                  <a16:creationId xmlns:a16="http://schemas.microsoft.com/office/drawing/2014/main" id="{D384347D-3A3E-3141-A9E6-A0E31956BBCB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6">
              <a:extLst>
                <a:ext uri="{FF2B5EF4-FFF2-40B4-BE49-F238E27FC236}">
                  <a16:creationId xmlns:a16="http://schemas.microsoft.com/office/drawing/2014/main" id="{2E08E5E9-6E1A-644A-B1EC-51D34FA98805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" name="object 17">
              <a:extLst>
                <a:ext uri="{FF2B5EF4-FFF2-40B4-BE49-F238E27FC236}">
                  <a16:creationId xmlns:a16="http://schemas.microsoft.com/office/drawing/2014/main" id="{AA5D1209-C18E-A047-B3EE-A98216F1D66D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3" name="object 18">
                <a:extLst>
                  <a:ext uri="{FF2B5EF4-FFF2-40B4-BE49-F238E27FC236}">
                    <a16:creationId xmlns:a16="http://schemas.microsoft.com/office/drawing/2014/main" id="{F7926B44-D92B-B945-AD25-307771408CBA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4" name="object 19">
                <a:extLst>
                  <a:ext uri="{FF2B5EF4-FFF2-40B4-BE49-F238E27FC236}">
                    <a16:creationId xmlns:a16="http://schemas.microsoft.com/office/drawing/2014/main" id="{8B562EBA-8C19-A04B-B9FE-4F9A86AC405C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5" name="object 20">
                <a:extLst>
                  <a:ext uri="{FF2B5EF4-FFF2-40B4-BE49-F238E27FC236}">
                    <a16:creationId xmlns:a16="http://schemas.microsoft.com/office/drawing/2014/main" id="{02CED2B3-4CCA-1A41-979C-82FCB5B2EEB5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6" name="object 21">
                <a:extLst>
                  <a:ext uri="{FF2B5EF4-FFF2-40B4-BE49-F238E27FC236}">
                    <a16:creationId xmlns:a16="http://schemas.microsoft.com/office/drawing/2014/main" id="{88E759FF-F795-2749-BCF9-96EA11A9396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27" name="object 22">
                <a:extLst>
                  <a:ext uri="{FF2B5EF4-FFF2-40B4-BE49-F238E27FC236}">
                    <a16:creationId xmlns:a16="http://schemas.microsoft.com/office/drawing/2014/main" id="{E5F7F0EE-CFF6-C345-A18C-B63E0BEC9323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23">
              <a:extLst>
                <a:ext uri="{FF2B5EF4-FFF2-40B4-BE49-F238E27FC236}">
                  <a16:creationId xmlns:a16="http://schemas.microsoft.com/office/drawing/2014/main" id="{CF0D2BB7-1AD1-BB4B-92E2-F748960DEEC9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21" name="object 24">
                <a:extLst>
                  <a:ext uri="{FF2B5EF4-FFF2-40B4-BE49-F238E27FC236}">
                    <a16:creationId xmlns:a16="http://schemas.microsoft.com/office/drawing/2014/main" id="{765019B4-F006-8945-A9E7-EE340BD40C3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2" name="object 25">
                <a:extLst>
                  <a:ext uri="{FF2B5EF4-FFF2-40B4-BE49-F238E27FC236}">
                    <a16:creationId xmlns:a16="http://schemas.microsoft.com/office/drawing/2014/main" id="{7CCCD720-6944-D743-A6C0-BD885190CA96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26">
              <a:extLst>
                <a:ext uri="{FF2B5EF4-FFF2-40B4-BE49-F238E27FC236}">
                  <a16:creationId xmlns:a16="http://schemas.microsoft.com/office/drawing/2014/main" id="{9B053ED9-7FF4-3C41-AD06-68EBB845B304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8" name="object 27">
                <a:extLst>
                  <a:ext uri="{FF2B5EF4-FFF2-40B4-BE49-F238E27FC236}">
                    <a16:creationId xmlns:a16="http://schemas.microsoft.com/office/drawing/2014/main" id="{00FD4707-AB8F-0C46-90F0-5863B5D88195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8">
                <a:extLst>
                  <a:ext uri="{FF2B5EF4-FFF2-40B4-BE49-F238E27FC236}">
                    <a16:creationId xmlns:a16="http://schemas.microsoft.com/office/drawing/2014/main" id="{916B4752-D5F2-C245-8C24-14CD6C5EED36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9">
                <a:extLst>
                  <a:ext uri="{FF2B5EF4-FFF2-40B4-BE49-F238E27FC236}">
                    <a16:creationId xmlns:a16="http://schemas.microsoft.com/office/drawing/2014/main" id="{07B31B69-0FEC-7840-8614-6E5BB6382770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E40D2B20-90A6-7649-AEFB-EF7D73A6945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983" y="3490024"/>
            <a:ext cx="5458660" cy="7162781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F7382013-1E00-9B4B-A47A-A0FB718B58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22264" y="3490024"/>
            <a:ext cx="5458660" cy="7162781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5F74D7D9-85A0-104F-9472-B7990DD4D7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3739545" y="3490024"/>
            <a:ext cx="5458660" cy="7162781"/>
          </a:xfrm>
          <a:prstGeom prst="rect">
            <a:avLst/>
          </a:prstGeom>
          <a:noFill/>
        </p:spPr>
        <p:txBody>
          <a:bodyPr anchor="ctr"/>
          <a:lstStyle>
            <a:lvl1pPr algn="ctr">
              <a:buNone/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00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BF2E65E-4875-C542-B733-F7A5E497E1C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41193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9B26AD9B-1B80-7E47-AF86-80946AD128FC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8DC6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99E435E-EF46-CD40-A9A5-B0BC324F35AC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Holder 4">
            <a:extLst>
              <a:ext uri="{FF2B5EF4-FFF2-40B4-BE49-F238E27FC236}">
                <a16:creationId xmlns:a16="http://schemas.microsoft.com/office/drawing/2014/main" id="{755B4D20-9462-B943-9240-ECBFE5919AF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11606" y="3744611"/>
            <a:ext cx="18280887" cy="687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9831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Objec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bject 2">
            <a:extLst>
              <a:ext uri="{FF2B5EF4-FFF2-40B4-BE49-F238E27FC236}">
                <a16:creationId xmlns:a16="http://schemas.microsoft.com/office/drawing/2014/main" id="{640651B7-A930-C54D-A49E-320E012F9057}"/>
              </a:ext>
            </a:extLst>
          </p:cNvPr>
          <p:cNvSpPr/>
          <p:nvPr userDrawn="1"/>
        </p:nvSpPr>
        <p:spPr>
          <a:xfrm>
            <a:off x="0" y="0"/>
            <a:ext cx="2010410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3635F49-9ACF-3D44-87FF-82B6A4319C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0998" y="1800521"/>
            <a:ext cx="18267207" cy="842136"/>
          </a:xfrm>
          <a:prstGeom prst="rect">
            <a:avLst/>
          </a:prstGeom>
        </p:spPr>
        <p:txBody>
          <a:bodyPr anchor="ctr"/>
          <a:lstStyle>
            <a:lvl1pPr>
              <a:buNone/>
              <a:defRPr sz="40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buNone/>
              <a:defRPr b="1"/>
            </a:lvl2pPr>
            <a:lvl3pPr>
              <a:buNone/>
              <a:defRPr b="1"/>
            </a:lvl3pPr>
            <a:lvl4pPr>
              <a:buNone/>
              <a:defRPr b="1"/>
            </a:lvl4pPr>
            <a:lvl5pPr>
              <a:buNone/>
              <a:defRPr b="1"/>
            </a:lvl5pPr>
          </a:lstStyle>
          <a:p>
            <a:pPr lvl="0"/>
            <a:r>
              <a:rPr lang="en-GB"/>
              <a:t>Page title</a:t>
            </a:r>
            <a:endParaRPr lang="en-US"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CD3E000-A1C6-E241-B74E-19233909847D}"/>
              </a:ext>
            </a:extLst>
          </p:cNvPr>
          <p:cNvSpPr/>
          <p:nvPr userDrawn="1"/>
        </p:nvSpPr>
        <p:spPr>
          <a:xfrm>
            <a:off x="-4" y="303759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9BDD7DAC-CE27-3740-BBED-B7FD041CEE11}"/>
              </a:ext>
            </a:extLst>
          </p:cNvPr>
          <p:cNvSpPr/>
          <p:nvPr userDrawn="1"/>
        </p:nvSpPr>
        <p:spPr>
          <a:xfrm>
            <a:off x="5681653" y="2705441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2066CED-0A99-1748-8659-94678570F04E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1" name="object 12">
              <a:extLst>
                <a:ext uri="{FF2B5EF4-FFF2-40B4-BE49-F238E27FC236}">
                  <a16:creationId xmlns:a16="http://schemas.microsoft.com/office/drawing/2014/main" id="{9D5088DA-4AC4-3548-BA84-3C6F6DCFAECC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3">
              <a:extLst>
                <a:ext uri="{FF2B5EF4-FFF2-40B4-BE49-F238E27FC236}">
                  <a16:creationId xmlns:a16="http://schemas.microsoft.com/office/drawing/2014/main" id="{B8F0E152-5C29-7F40-859B-F966E441EE55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4">
              <a:extLst>
                <a:ext uri="{FF2B5EF4-FFF2-40B4-BE49-F238E27FC236}">
                  <a16:creationId xmlns:a16="http://schemas.microsoft.com/office/drawing/2014/main" id="{C5670308-1007-4541-A262-A771917A80ED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5">
              <a:extLst>
                <a:ext uri="{FF2B5EF4-FFF2-40B4-BE49-F238E27FC236}">
                  <a16:creationId xmlns:a16="http://schemas.microsoft.com/office/drawing/2014/main" id="{0097EFFA-DE54-F443-8B8B-28BF86B71534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6">
              <a:extLst>
                <a:ext uri="{FF2B5EF4-FFF2-40B4-BE49-F238E27FC236}">
                  <a16:creationId xmlns:a16="http://schemas.microsoft.com/office/drawing/2014/main" id="{AD59B71A-45BF-DD44-AAFD-AE7BD36E5CD9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6" name="object 17">
              <a:extLst>
                <a:ext uri="{FF2B5EF4-FFF2-40B4-BE49-F238E27FC236}">
                  <a16:creationId xmlns:a16="http://schemas.microsoft.com/office/drawing/2014/main" id="{1A413025-733A-CC4E-9E75-4C7848A337C4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4" name="object 18">
                <a:extLst>
                  <a:ext uri="{FF2B5EF4-FFF2-40B4-BE49-F238E27FC236}">
                    <a16:creationId xmlns:a16="http://schemas.microsoft.com/office/drawing/2014/main" id="{B631E20D-98AA-B547-AFC9-864855F85C7F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5" name="object 19">
                <a:extLst>
                  <a:ext uri="{FF2B5EF4-FFF2-40B4-BE49-F238E27FC236}">
                    <a16:creationId xmlns:a16="http://schemas.microsoft.com/office/drawing/2014/main" id="{8EC314F2-08AD-B44E-9021-1E2F364EA8EE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6" name="object 20">
                <a:extLst>
                  <a:ext uri="{FF2B5EF4-FFF2-40B4-BE49-F238E27FC236}">
                    <a16:creationId xmlns:a16="http://schemas.microsoft.com/office/drawing/2014/main" id="{2CFF462A-2269-9F4A-AC17-4C526EE4A621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7" name="object 21">
                <a:extLst>
                  <a:ext uri="{FF2B5EF4-FFF2-40B4-BE49-F238E27FC236}">
                    <a16:creationId xmlns:a16="http://schemas.microsoft.com/office/drawing/2014/main" id="{DE49BA56-0A4D-4D4B-87C5-51F4B26E2E3B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28" name="object 22">
                <a:extLst>
                  <a:ext uri="{FF2B5EF4-FFF2-40B4-BE49-F238E27FC236}">
                    <a16:creationId xmlns:a16="http://schemas.microsoft.com/office/drawing/2014/main" id="{5E1C6544-73D2-654E-8ECC-24DF836DA935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" name="object 23">
              <a:extLst>
                <a:ext uri="{FF2B5EF4-FFF2-40B4-BE49-F238E27FC236}">
                  <a16:creationId xmlns:a16="http://schemas.microsoft.com/office/drawing/2014/main" id="{B1F24BA4-93B2-5F40-A07B-E25158BDF13A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22" name="object 24">
                <a:extLst>
                  <a:ext uri="{FF2B5EF4-FFF2-40B4-BE49-F238E27FC236}">
                    <a16:creationId xmlns:a16="http://schemas.microsoft.com/office/drawing/2014/main" id="{C482FCDA-05BE-7E48-95A2-47B1E9EDC4F7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3" name="object 25">
                <a:extLst>
                  <a:ext uri="{FF2B5EF4-FFF2-40B4-BE49-F238E27FC236}">
                    <a16:creationId xmlns:a16="http://schemas.microsoft.com/office/drawing/2014/main" id="{7331CD2C-502E-7049-A046-6C8AB4B2FBAF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8" name="object 26">
              <a:extLst>
                <a:ext uri="{FF2B5EF4-FFF2-40B4-BE49-F238E27FC236}">
                  <a16:creationId xmlns:a16="http://schemas.microsoft.com/office/drawing/2014/main" id="{31F06331-C229-1048-987C-DB407FC72C8C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9" name="object 27">
                <a:extLst>
                  <a:ext uri="{FF2B5EF4-FFF2-40B4-BE49-F238E27FC236}">
                    <a16:creationId xmlns:a16="http://schemas.microsoft.com/office/drawing/2014/main" id="{4F8E9A33-074A-7F45-8A57-31BA52B7271C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0" name="object 28">
                <a:extLst>
                  <a:ext uri="{FF2B5EF4-FFF2-40B4-BE49-F238E27FC236}">
                    <a16:creationId xmlns:a16="http://schemas.microsoft.com/office/drawing/2014/main" id="{2CBEA56D-1A77-0A47-9AD9-215A314A36CF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9">
                <a:extLst>
                  <a:ext uri="{FF2B5EF4-FFF2-40B4-BE49-F238E27FC236}">
                    <a16:creationId xmlns:a16="http://schemas.microsoft.com/office/drawing/2014/main" id="{C97428B3-9B4F-F044-98D5-05F4BB2F5DB3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" name="Holder 4">
            <a:extLst>
              <a:ext uri="{FF2B5EF4-FFF2-40B4-BE49-F238E27FC236}">
                <a16:creationId xmlns:a16="http://schemas.microsoft.com/office/drawing/2014/main" id="{DF993A9F-F257-4F42-A27D-D702909F41FA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11606" y="3744611"/>
            <a:ext cx="18280887" cy="687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75785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 hasCustomPrompt="1"/>
          </p:nvPr>
        </p:nvSpPr>
        <p:spPr>
          <a:xfrm>
            <a:off x="2158046" y="2985589"/>
            <a:ext cx="5562600" cy="137159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/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22F17004-3920-8D4C-AD44-20CE49D8AA96}"/>
              </a:ext>
            </a:extLst>
          </p:cNvPr>
          <p:cNvSpPr/>
          <p:nvPr userDrawn="1"/>
        </p:nvSpPr>
        <p:spPr>
          <a:xfrm>
            <a:off x="-4" y="5856481"/>
            <a:ext cx="12194607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00B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5">
            <a:extLst>
              <a:ext uri="{FF2B5EF4-FFF2-40B4-BE49-F238E27FC236}">
                <a16:creationId xmlns:a16="http://schemas.microsoft.com/office/drawing/2014/main" id="{9A254699-79A7-7D4A-A1BF-952E47C85F54}"/>
              </a:ext>
            </a:extLst>
          </p:cNvPr>
          <p:cNvSpPr/>
          <p:nvPr userDrawn="1"/>
        </p:nvSpPr>
        <p:spPr>
          <a:xfrm>
            <a:off x="12475537" y="5518026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F3B50-1751-254D-A71A-E14F978409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3300" t="-1652" r="11921" b="1652"/>
          <a:stretch/>
        </p:blipFill>
        <p:spPr>
          <a:xfrm>
            <a:off x="9302619" y="8412338"/>
            <a:ext cx="3276601" cy="2908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317F2-908F-CC46-A652-F59DEA276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9456" t="-783" r="123" b="783"/>
          <a:stretch/>
        </p:blipFill>
        <p:spPr>
          <a:xfrm>
            <a:off x="16529050" y="8412338"/>
            <a:ext cx="2646105" cy="33315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BE95DD-B6C9-B840-B932-4CBD9C70D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6372" r="26778"/>
          <a:stretch/>
        </p:blipFill>
        <p:spPr>
          <a:xfrm>
            <a:off x="1217849" y="8412338"/>
            <a:ext cx="3733800" cy="29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017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ground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0C4B2720-5647-FE4F-892F-2011D3BEDC73}"/>
              </a:ext>
            </a:extLst>
          </p:cNvPr>
          <p:cNvSpPr/>
          <p:nvPr userDrawn="1"/>
        </p:nvSpPr>
        <p:spPr>
          <a:xfrm>
            <a:off x="0" y="0"/>
            <a:ext cx="2010410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B88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8E312B8-C211-E244-BB67-C21D3739754D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BF1E156E-F237-7845-AE03-9B45B2EAD6E9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D80C65C5-44C1-FB4C-ACFC-C27ED687FB43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2BE0D5E2-2A0E-B043-80C4-57CC4E5D411E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24CD4FFB-21D0-A043-8627-45E5E25B4161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5B3D1335-3208-DC46-878A-636CD1B2B510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0" name="object 17">
              <a:extLst>
                <a:ext uri="{FF2B5EF4-FFF2-40B4-BE49-F238E27FC236}">
                  <a16:creationId xmlns:a16="http://schemas.microsoft.com/office/drawing/2014/main" id="{2A7B84B7-DA9D-FC44-886D-92352E416704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8" name="object 18">
                <a:extLst>
                  <a:ext uri="{FF2B5EF4-FFF2-40B4-BE49-F238E27FC236}">
                    <a16:creationId xmlns:a16="http://schemas.microsoft.com/office/drawing/2014/main" id="{CF372F99-9A83-894C-B86B-6A7C93628439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9" name="object 19">
                <a:extLst>
                  <a:ext uri="{FF2B5EF4-FFF2-40B4-BE49-F238E27FC236}">
                    <a16:creationId xmlns:a16="http://schemas.microsoft.com/office/drawing/2014/main" id="{A952BD88-F984-C149-BD34-CA57D1013443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30" name="object 20">
                <a:extLst>
                  <a:ext uri="{FF2B5EF4-FFF2-40B4-BE49-F238E27FC236}">
                    <a16:creationId xmlns:a16="http://schemas.microsoft.com/office/drawing/2014/main" id="{4EE85F65-7139-CB4E-A958-1A0954CFFA76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1" name="object 21">
                <a:extLst>
                  <a:ext uri="{FF2B5EF4-FFF2-40B4-BE49-F238E27FC236}">
                    <a16:creationId xmlns:a16="http://schemas.microsoft.com/office/drawing/2014/main" id="{9314054F-98B2-7E4E-9C3D-CC1DA0E6C38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32" name="object 22">
                <a:extLst>
                  <a:ext uri="{FF2B5EF4-FFF2-40B4-BE49-F238E27FC236}">
                    <a16:creationId xmlns:a16="http://schemas.microsoft.com/office/drawing/2014/main" id="{FC0DB1D8-F045-4B4C-9934-25D17EEC05D4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1" name="object 23">
              <a:extLst>
                <a:ext uri="{FF2B5EF4-FFF2-40B4-BE49-F238E27FC236}">
                  <a16:creationId xmlns:a16="http://schemas.microsoft.com/office/drawing/2014/main" id="{1650C18E-1A3F-924E-B05A-6A798010B3F5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26" name="object 24">
                <a:extLst>
                  <a:ext uri="{FF2B5EF4-FFF2-40B4-BE49-F238E27FC236}">
                    <a16:creationId xmlns:a16="http://schemas.microsoft.com/office/drawing/2014/main" id="{88517A4F-82C9-C74C-B73F-A5FF59E607C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7" name="object 25">
                <a:extLst>
                  <a:ext uri="{FF2B5EF4-FFF2-40B4-BE49-F238E27FC236}">
                    <a16:creationId xmlns:a16="http://schemas.microsoft.com/office/drawing/2014/main" id="{E6ECC97E-69AA-194C-B70A-7CDA713E7B74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22" name="object 26">
              <a:extLst>
                <a:ext uri="{FF2B5EF4-FFF2-40B4-BE49-F238E27FC236}">
                  <a16:creationId xmlns:a16="http://schemas.microsoft.com/office/drawing/2014/main" id="{49D0B6D4-6017-6C49-B7FA-8CC0C9F075C2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23" name="object 27">
                <a:extLst>
                  <a:ext uri="{FF2B5EF4-FFF2-40B4-BE49-F238E27FC236}">
                    <a16:creationId xmlns:a16="http://schemas.microsoft.com/office/drawing/2014/main" id="{DDFBD064-85B5-3D47-AD0A-1773C606AC54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4" name="object 28">
                <a:extLst>
                  <a:ext uri="{FF2B5EF4-FFF2-40B4-BE49-F238E27FC236}">
                    <a16:creationId xmlns:a16="http://schemas.microsoft.com/office/drawing/2014/main" id="{0A7612CC-43E9-9344-9993-ABAC91A4EF54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5" name="object 29">
                <a:extLst>
                  <a:ext uri="{FF2B5EF4-FFF2-40B4-BE49-F238E27FC236}">
                    <a16:creationId xmlns:a16="http://schemas.microsoft.com/office/drawing/2014/main" id="{82547986-EFCE-0348-BE63-8A2A146DB9FB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6" name="Holder 2">
            <a:extLst>
              <a:ext uri="{FF2B5EF4-FFF2-40B4-BE49-F238E27FC236}">
                <a16:creationId xmlns:a16="http://schemas.microsoft.com/office/drawing/2014/main" id="{616FBBD4-0B5B-CE4D-822B-96C9FB161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046" y="2985589"/>
            <a:ext cx="5562600" cy="137159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0EC46CF4-9922-D445-BA7D-99DCCFE0E3B6}"/>
              </a:ext>
            </a:extLst>
          </p:cNvPr>
          <p:cNvSpPr/>
          <p:nvPr userDrawn="1"/>
        </p:nvSpPr>
        <p:spPr>
          <a:xfrm>
            <a:off x="-4" y="5856481"/>
            <a:ext cx="12194607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88C6E690-C075-BC4D-844D-D54E11014B6B}"/>
              </a:ext>
            </a:extLst>
          </p:cNvPr>
          <p:cNvSpPr/>
          <p:nvPr userDrawn="1"/>
        </p:nvSpPr>
        <p:spPr>
          <a:xfrm>
            <a:off x="12475537" y="5518026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81FD0A42-AA8E-0F4C-A8FF-0B8D79B06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73300" t="-1652" r="11921" b="1652"/>
          <a:stretch/>
        </p:blipFill>
        <p:spPr>
          <a:xfrm>
            <a:off x="9302619" y="8412338"/>
            <a:ext cx="3276601" cy="29088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89B766C7-05B2-B24A-998B-AD7417787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9456" t="-783" r="123" b="783"/>
          <a:stretch/>
        </p:blipFill>
        <p:spPr>
          <a:xfrm>
            <a:off x="16529050" y="8412338"/>
            <a:ext cx="2646105" cy="333150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1C00607-B4E4-4146-BE39-1774237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56372" r="26778"/>
          <a:stretch/>
        </p:blipFill>
        <p:spPr>
          <a:xfrm>
            <a:off x="1217849" y="8412338"/>
            <a:ext cx="3733800" cy="290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266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lder 2">
            <a:extLst>
              <a:ext uri="{FF2B5EF4-FFF2-40B4-BE49-F238E27FC236}">
                <a16:creationId xmlns:a16="http://schemas.microsoft.com/office/drawing/2014/main" id="{300CECDD-DBD8-4447-B4B4-00C97A2769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2650" y="701675"/>
            <a:ext cx="5836604" cy="687887"/>
          </a:xfrm>
          <a:prstGeom prst="rect">
            <a:avLst/>
          </a:prstGeom>
        </p:spPr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Images to choose from.</a:t>
            </a:r>
            <a:endParaRPr/>
          </a:p>
        </p:txBody>
      </p:sp>
      <p:pic>
        <p:nvPicPr>
          <p:cNvPr id="5" name="Picture 4" descr="A person using a computer&#10;&#10;Description automatically generated with medium confidence">
            <a:extLst>
              <a:ext uri="{FF2B5EF4-FFF2-40B4-BE49-F238E27FC236}">
                <a16:creationId xmlns:a16="http://schemas.microsoft.com/office/drawing/2014/main" id="{B7094CD0-F41D-0949-8F75-109E2571FC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1962508"/>
            <a:ext cx="12954000" cy="86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017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 with low confidence">
            <a:extLst>
              <a:ext uri="{FF2B5EF4-FFF2-40B4-BE49-F238E27FC236}">
                <a16:creationId xmlns:a16="http://schemas.microsoft.com/office/drawing/2014/main" id="{3828CDBC-7617-6649-96F1-B69A19A627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1960549"/>
            <a:ext cx="12967751" cy="86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5847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uple of women sitting on a bench looking at their phones&#10;&#10;Description automatically generated with medium confidence">
            <a:extLst>
              <a:ext uri="{FF2B5EF4-FFF2-40B4-BE49-F238E27FC236}">
                <a16:creationId xmlns:a16="http://schemas.microsoft.com/office/drawing/2014/main" id="{FEAFA678-0677-1F41-B531-A0E7B16080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1962508"/>
            <a:ext cx="12969677" cy="864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0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ith the mouth open&#10;&#10;Description automatically generated with medium confidence">
            <a:extLst>
              <a:ext uri="{FF2B5EF4-FFF2-40B4-BE49-F238E27FC236}">
                <a16:creationId xmlns:a16="http://schemas.microsoft.com/office/drawing/2014/main" id="{1B5B2E06-E9CE-FF4D-972E-F4AEC8F9F2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99" y="1962507"/>
            <a:ext cx="12967751" cy="864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60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able, person, indoor, dish&#10;&#10;Description automatically generated">
            <a:extLst>
              <a:ext uri="{FF2B5EF4-FFF2-40B4-BE49-F238E27FC236}">
                <a16:creationId xmlns:a16="http://schemas.microsoft.com/office/drawing/2014/main" id="{AD5EAA8C-C9F8-F04B-B177-D3E1FF555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650" y="1962508"/>
            <a:ext cx="12980500" cy="864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0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ue Background Cove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8AA7790A-329F-974A-9A1E-F1492AFA7EF0}"/>
              </a:ext>
            </a:extLst>
          </p:cNvPr>
          <p:cNvSpPr/>
          <p:nvPr userDrawn="1"/>
        </p:nvSpPr>
        <p:spPr>
          <a:xfrm>
            <a:off x="0" y="5235"/>
            <a:ext cx="20104100" cy="725106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4AA109B1-BC2A-594E-8C2E-53323D7B4C6F}"/>
              </a:ext>
            </a:extLst>
          </p:cNvPr>
          <p:cNvSpPr/>
          <p:nvPr userDrawn="1"/>
        </p:nvSpPr>
        <p:spPr>
          <a:xfrm>
            <a:off x="0" y="7255998"/>
            <a:ext cx="20104100" cy="4052570"/>
          </a:xfrm>
          <a:custGeom>
            <a:avLst/>
            <a:gdLst/>
            <a:ahLst/>
            <a:cxnLst/>
            <a:rect l="l" t="t" r="r" b="b"/>
            <a:pathLst>
              <a:path w="20104100" h="4052570">
                <a:moveTo>
                  <a:pt x="20104099" y="0"/>
                </a:moveTo>
                <a:lnTo>
                  <a:pt x="0" y="0"/>
                </a:lnTo>
                <a:lnTo>
                  <a:pt x="0" y="4052557"/>
                </a:lnTo>
                <a:lnTo>
                  <a:pt x="20104099" y="4052557"/>
                </a:lnTo>
                <a:lnTo>
                  <a:pt x="20104099" y="0"/>
                </a:lnTo>
                <a:close/>
              </a:path>
            </a:pathLst>
          </a:custGeom>
          <a:solidFill>
            <a:srgbClr val="C7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58BA706C-FC71-3C4D-A0A7-8DB66CCE7340}"/>
              </a:ext>
            </a:extLst>
          </p:cNvPr>
          <p:cNvSpPr/>
          <p:nvPr userDrawn="1"/>
        </p:nvSpPr>
        <p:spPr>
          <a:xfrm>
            <a:off x="-4" y="1844154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84E74914-6F3A-4F48-B697-80731F870E07}"/>
              </a:ext>
            </a:extLst>
          </p:cNvPr>
          <p:cNvSpPr/>
          <p:nvPr userDrawn="1"/>
        </p:nvSpPr>
        <p:spPr>
          <a:xfrm>
            <a:off x="5681653" y="1511995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Holder 3">
            <a:extLst>
              <a:ext uri="{FF2B5EF4-FFF2-40B4-BE49-F238E27FC236}">
                <a16:creationId xmlns:a16="http://schemas.microsoft.com/office/drawing/2014/main" id="{53319424-C025-F045-B1E5-5187A69BF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7224686"/>
            <a:ext cx="20104100" cy="4084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pic>
        <p:nvPicPr>
          <p:cNvPr id="57" name="object 11">
            <a:extLst>
              <a:ext uri="{FF2B5EF4-FFF2-40B4-BE49-F238E27FC236}">
                <a16:creationId xmlns:a16="http://schemas.microsoft.com/office/drawing/2014/main" id="{5BE7AC87-E244-B543-9322-E27BF93F2396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63760" y="4985049"/>
            <a:ext cx="78524" cy="104478"/>
          </a:xfrm>
          <a:prstGeom prst="rect">
            <a:avLst/>
          </a:prstGeom>
        </p:spPr>
      </p:pic>
      <p:sp>
        <p:nvSpPr>
          <p:cNvPr id="58" name="object 12">
            <a:extLst>
              <a:ext uri="{FF2B5EF4-FFF2-40B4-BE49-F238E27FC236}">
                <a16:creationId xmlns:a16="http://schemas.microsoft.com/office/drawing/2014/main" id="{8550C6AA-BB07-A849-9092-D8EDF9D5813A}"/>
              </a:ext>
            </a:extLst>
          </p:cNvPr>
          <p:cNvSpPr/>
          <p:nvPr userDrawn="1"/>
        </p:nvSpPr>
        <p:spPr>
          <a:xfrm>
            <a:off x="7613650" y="3970038"/>
            <a:ext cx="4187190" cy="1148715"/>
          </a:xfrm>
          <a:custGeom>
            <a:avLst/>
            <a:gdLst/>
            <a:ahLst/>
            <a:cxnLst/>
            <a:rect l="l" t="t" r="r" b="b"/>
            <a:pathLst>
              <a:path w="4187190" h="1148714">
                <a:moveTo>
                  <a:pt x="474865" y="858418"/>
                </a:moveTo>
                <a:lnTo>
                  <a:pt x="422148" y="854900"/>
                </a:lnTo>
                <a:lnTo>
                  <a:pt x="351942" y="827684"/>
                </a:lnTo>
                <a:lnTo>
                  <a:pt x="322237" y="802551"/>
                </a:lnTo>
                <a:lnTo>
                  <a:pt x="296799" y="768997"/>
                </a:lnTo>
                <a:lnTo>
                  <a:pt x="276136" y="726478"/>
                </a:lnTo>
                <a:lnTo>
                  <a:pt x="260756" y="674446"/>
                </a:lnTo>
                <a:lnTo>
                  <a:pt x="251167" y="612330"/>
                </a:lnTo>
                <a:lnTo>
                  <a:pt x="247853" y="539597"/>
                </a:lnTo>
                <a:lnTo>
                  <a:pt x="247853" y="193649"/>
                </a:lnTo>
                <a:lnTo>
                  <a:pt x="253911" y="131102"/>
                </a:lnTo>
                <a:lnTo>
                  <a:pt x="271094" y="84836"/>
                </a:lnTo>
                <a:lnTo>
                  <a:pt x="297929" y="53479"/>
                </a:lnTo>
                <a:lnTo>
                  <a:pt x="332943" y="35687"/>
                </a:lnTo>
                <a:lnTo>
                  <a:pt x="374650" y="30048"/>
                </a:lnTo>
                <a:lnTo>
                  <a:pt x="374650" y="15976"/>
                </a:lnTo>
                <a:lnTo>
                  <a:pt x="0" y="15976"/>
                </a:lnTo>
                <a:lnTo>
                  <a:pt x="0" y="29883"/>
                </a:lnTo>
                <a:lnTo>
                  <a:pt x="41313" y="40373"/>
                </a:lnTo>
                <a:lnTo>
                  <a:pt x="68732" y="67703"/>
                </a:lnTo>
                <a:lnTo>
                  <a:pt x="83947" y="108419"/>
                </a:lnTo>
                <a:lnTo>
                  <a:pt x="88646" y="159105"/>
                </a:lnTo>
                <a:lnTo>
                  <a:pt x="88646" y="500062"/>
                </a:lnTo>
                <a:lnTo>
                  <a:pt x="90817" y="556869"/>
                </a:lnTo>
                <a:lnTo>
                  <a:pt x="97294" y="608749"/>
                </a:lnTo>
                <a:lnTo>
                  <a:pt x="108026" y="655739"/>
                </a:lnTo>
                <a:lnTo>
                  <a:pt x="122936" y="697941"/>
                </a:lnTo>
                <a:lnTo>
                  <a:pt x="141973" y="735418"/>
                </a:lnTo>
                <a:lnTo>
                  <a:pt x="165061" y="768223"/>
                </a:lnTo>
                <a:lnTo>
                  <a:pt x="192138" y="796429"/>
                </a:lnTo>
                <a:lnTo>
                  <a:pt x="223151" y="820102"/>
                </a:lnTo>
                <a:lnTo>
                  <a:pt x="258025" y="839330"/>
                </a:lnTo>
                <a:lnTo>
                  <a:pt x="296697" y="854163"/>
                </a:lnTo>
                <a:lnTo>
                  <a:pt x="339128" y="864666"/>
                </a:lnTo>
                <a:lnTo>
                  <a:pt x="385216" y="870927"/>
                </a:lnTo>
                <a:lnTo>
                  <a:pt x="434936" y="872998"/>
                </a:lnTo>
                <a:lnTo>
                  <a:pt x="474827" y="872998"/>
                </a:lnTo>
                <a:lnTo>
                  <a:pt x="474865" y="858418"/>
                </a:lnTo>
                <a:close/>
              </a:path>
              <a:path w="4187190" h="1148714">
                <a:moveTo>
                  <a:pt x="2365324" y="12"/>
                </a:moveTo>
                <a:lnTo>
                  <a:pt x="2322233" y="12"/>
                </a:lnTo>
                <a:lnTo>
                  <a:pt x="2322233" y="1146759"/>
                </a:lnTo>
                <a:lnTo>
                  <a:pt x="2365324" y="1146759"/>
                </a:lnTo>
                <a:lnTo>
                  <a:pt x="2365324" y="12"/>
                </a:lnTo>
                <a:close/>
              </a:path>
              <a:path w="4187190" h="1148714">
                <a:moveTo>
                  <a:pt x="2940824" y="14757"/>
                </a:moveTo>
                <a:lnTo>
                  <a:pt x="2938957" y="8305"/>
                </a:lnTo>
                <a:lnTo>
                  <a:pt x="2933928" y="3683"/>
                </a:lnTo>
                <a:lnTo>
                  <a:pt x="2926600" y="914"/>
                </a:lnTo>
                <a:lnTo>
                  <a:pt x="2917863" y="0"/>
                </a:lnTo>
                <a:lnTo>
                  <a:pt x="2783103" y="0"/>
                </a:lnTo>
                <a:lnTo>
                  <a:pt x="2774378" y="914"/>
                </a:lnTo>
                <a:lnTo>
                  <a:pt x="2767063" y="3683"/>
                </a:lnTo>
                <a:lnTo>
                  <a:pt x="2762034" y="8305"/>
                </a:lnTo>
                <a:lnTo>
                  <a:pt x="2760167" y="14757"/>
                </a:lnTo>
                <a:lnTo>
                  <a:pt x="2760167" y="56540"/>
                </a:lnTo>
                <a:lnTo>
                  <a:pt x="2761881" y="63665"/>
                </a:lnTo>
                <a:lnTo>
                  <a:pt x="2766568" y="67843"/>
                </a:lnTo>
                <a:lnTo>
                  <a:pt x="2773553" y="69811"/>
                </a:lnTo>
                <a:lnTo>
                  <a:pt x="2782151" y="70307"/>
                </a:lnTo>
                <a:lnTo>
                  <a:pt x="2787980" y="70307"/>
                </a:lnTo>
                <a:lnTo>
                  <a:pt x="2792882" y="69824"/>
                </a:lnTo>
                <a:lnTo>
                  <a:pt x="2806547" y="69824"/>
                </a:lnTo>
                <a:lnTo>
                  <a:pt x="2808986" y="72745"/>
                </a:lnTo>
                <a:lnTo>
                  <a:pt x="2809100" y="313156"/>
                </a:lnTo>
                <a:lnTo>
                  <a:pt x="2809456" y="324167"/>
                </a:lnTo>
                <a:lnTo>
                  <a:pt x="2812656" y="336765"/>
                </a:lnTo>
                <a:lnTo>
                  <a:pt x="2821343" y="345681"/>
                </a:lnTo>
                <a:lnTo>
                  <a:pt x="2838285" y="349072"/>
                </a:lnTo>
                <a:lnTo>
                  <a:pt x="2862681" y="349072"/>
                </a:lnTo>
                <a:lnTo>
                  <a:pt x="2878671" y="346087"/>
                </a:lnTo>
                <a:lnTo>
                  <a:pt x="2887230" y="338124"/>
                </a:lnTo>
                <a:lnTo>
                  <a:pt x="2890850" y="326656"/>
                </a:lnTo>
                <a:lnTo>
                  <a:pt x="2892006" y="313156"/>
                </a:lnTo>
                <a:lnTo>
                  <a:pt x="2892006" y="72745"/>
                </a:lnTo>
                <a:lnTo>
                  <a:pt x="2892971" y="69824"/>
                </a:lnTo>
                <a:lnTo>
                  <a:pt x="2911030" y="69824"/>
                </a:lnTo>
                <a:lnTo>
                  <a:pt x="2915412" y="70307"/>
                </a:lnTo>
                <a:lnTo>
                  <a:pt x="2918853" y="70307"/>
                </a:lnTo>
                <a:lnTo>
                  <a:pt x="2927197" y="69824"/>
                </a:lnTo>
                <a:lnTo>
                  <a:pt x="2927426" y="69811"/>
                </a:lnTo>
                <a:lnTo>
                  <a:pt x="2934411" y="67843"/>
                </a:lnTo>
                <a:lnTo>
                  <a:pt x="2939110" y="63665"/>
                </a:lnTo>
                <a:lnTo>
                  <a:pt x="2940824" y="56540"/>
                </a:lnTo>
                <a:lnTo>
                  <a:pt x="2940824" y="14757"/>
                </a:lnTo>
                <a:close/>
              </a:path>
              <a:path w="4187190" h="1148714">
                <a:moveTo>
                  <a:pt x="3015958" y="908989"/>
                </a:moveTo>
                <a:lnTo>
                  <a:pt x="3010573" y="863269"/>
                </a:lnTo>
                <a:lnTo>
                  <a:pt x="2994469" y="827138"/>
                </a:lnTo>
                <a:lnTo>
                  <a:pt x="2933420" y="796899"/>
                </a:lnTo>
                <a:lnTo>
                  <a:pt x="2930017" y="796899"/>
                </a:lnTo>
                <a:lnTo>
                  <a:pt x="2930017" y="912431"/>
                </a:lnTo>
                <a:lnTo>
                  <a:pt x="2929445" y="928611"/>
                </a:lnTo>
                <a:lnTo>
                  <a:pt x="2926283" y="942619"/>
                </a:lnTo>
                <a:lnTo>
                  <a:pt x="2918256" y="952487"/>
                </a:lnTo>
                <a:lnTo>
                  <a:pt x="2903131" y="956208"/>
                </a:lnTo>
                <a:lnTo>
                  <a:pt x="2891383" y="955497"/>
                </a:lnTo>
                <a:lnTo>
                  <a:pt x="2884576" y="952703"/>
                </a:lnTo>
                <a:lnTo>
                  <a:pt x="2881439" y="946861"/>
                </a:lnTo>
                <a:lnTo>
                  <a:pt x="2880677" y="937018"/>
                </a:lnTo>
                <a:lnTo>
                  <a:pt x="2880677" y="930922"/>
                </a:lnTo>
                <a:lnTo>
                  <a:pt x="2881160" y="922286"/>
                </a:lnTo>
                <a:lnTo>
                  <a:pt x="2881160" y="902131"/>
                </a:lnTo>
                <a:lnTo>
                  <a:pt x="2880766" y="895426"/>
                </a:lnTo>
                <a:lnTo>
                  <a:pt x="2880677" y="887374"/>
                </a:lnTo>
                <a:lnTo>
                  <a:pt x="2881439" y="876147"/>
                </a:lnTo>
                <a:lnTo>
                  <a:pt x="2884576" y="868692"/>
                </a:lnTo>
                <a:lnTo>
                  <a:pt x="2891383" y="864552"/>
                </a:lnTo>
                <a:lnTo>
                  <a:pt x="2903131" y="863269"/>
                </a:lnTo>
                <a:lnTo>
                  <a:pt x="2916605" y="867841"/>
                </a:lnTo>
                <a:lnTo>
                  <a:pt x="2924810" y="879563"/>
                </a:lnTo>
                <a:lnTo>
                  <a:pt x="2928899" y="895426"/>
                </a:lnTo>
                <a:lnTo>
                  <a:pt x="2930017" y="912431"/>
                </a:lnTo>
                <a:lnTo>
                  <a:pt x="2930017" y="796899"/>
                </a:lnTo>
                <a:lnTo>
                  <a:pt x="2827464" y="796899"/>
                </a:lnTo>
                <a:lnTo>
                  <a:pt x="2810522" y="800290"/>
                </a:lnTo>
                <a:lnTo>
                  <a:pt x="2801836" y="809205"/>
                </a:lnTo>
                <a:lnTo>
                  <a:pt x="2798635" y="821804"/>
                </a:lnTo>
                <a:lnTo>
                  <a:pt x="2798178" y="836244"/>
                </a:lnTo>
                <a:lnTo>
                  <a:pt x="2798178" y="1106627"/>
                </a:lnTo>
                <a:lnTo>
                  <a:pt x="2798635" y="1121067"/>
                </a:lnTo>
                <a:lnTo>
                  <a:pt x="2801836" y="1133678"/>
                </a:lnTo>
                <a:lnTo>
                  <a:pt x="2810522" y="1142593"/>
                </a:lnTo>
                <a:lnTo>
                  <a:pt x="2827464" y="1145971"/>
                </a:lnTo>
                <a:lnTo>
                  <a:pt x="2851874" y="1145971"/>
                </a:lnTo>
                <a:lnTo>
                  <a:pt x="2881160" y="1106627"/>
                </a:lnTo>
                <a:lnTo>
                  <a:pt x="2881160" y="1029919"/>
                </a:lnTo>
                <a:lnTo>
                  <a:pt x="2881680" y="1026007"/>
                </a:lnTo>
                <a:lnTo>
                  <a:pt x="2893390" y="1026007"/>
                </a:lnTo>
                <a:lnTo>
                  <a:pt x="2899257" y="1026998"/>
                </a:lnTo>
                <a:lnTo>
                  <a:pt x="2911449" y="1026998"/>
                </a:lnTo>
                <a:lnTo>
                  <a:pt x="2960535" y="1020356"/>
                </a:lnTo>
                <a:lnTo>
                  <a:pt x="3000819" y="988656"/>
                </a:lnTo>
                <a:lnTo>
                  <a:pt x="3010458" y="956208"/>
                </a:lnTo>
                <a:lnTo>
                  <a:pt x="3011132" y="953439"/>
                </a:lnTo>
                <a:lnTo>
                  <a:pt x="3014624" y="930922"/>
                </a:lnTo>
                <a:lnTo>
                  <a:pt x="3015958" y="908989"/>
                </a:lnTo>
                <a:close/>
              </a:path>
              <a:path w="4187190" h="1148714">
                <a:moveTo>
                  <a:pt x="3184728" y="324485"/>
                </a:moveTo>
                <a:lnTo>
                  <a:pt x="3183229" y="307098"/>
                </a:lnTo>
                <a:lnTo>
                  <a:pt x="3178810" y="282219"/>
                </a:lnTo>
                <a:lnTo>
                  <a:pt x="3177413" y="275323"/>
                </a:lnTo>
                <a:lnTo>
                  <a:pt x="3171533" y="246418"/>
                </a:lnTo>
                <a:lnTo>
                  <a:pt x="3162554" y="201574"/>
                </a:lnTo>
                <a:lnTo>
                  <a:pt x="3161487" y="196278"/>
                </a:lnTo>
                <a:lnTo>
                  <a:pt x="3148761" y="128397"/>
                </a:lnTo>
                <a:lnTo>
                  <a:pt x="3140202" y="78651"/>
                </a:lnTo>
                <a:lnTo>
                  <a:pt x="3133445" y="39344"/>
                </a:lnTo>
                <a:lnTo>
                  <a:pt x="3128797" y="22834"/>
                </a:lnTo>
                <a:lnTo>
                  <a:pt x="3121850" y="10452"/>
                </a:lnTo>
                <a:lnTo>
                  <a:pt x="3112173" y="2692"/>
                </a:lnTo>
                <a:lnTo>
                  <a:pt x="3099282" y="0"/>
                </a:lnTo>
                <a:lnTo>
                  <a:pt x="3080702" y="0"/>
                </a:lnTo>
                <a:lnTo>
                  <a:pt x="3080702" y="201574"/>
                </a:lnTo>
                <a:lnTo>
                  <a:pt x="3042628" y="201574"/>
                </a:lnTo>
                <a:lnTo>
                  <a:pt x="3042628" y="189280"/>
                </a:lnTo>
                <a:lnTo>
                  <a:pt x="3043110" y="186334"/>
                </a:lnTo>
                <a:lnTo>
                  <a:pt x="3046628" y="148971"/>
                </a:lnTo>
                <a:lnTo>
                  <a:pt x="3050375" y="114249"/>
                </a:lnTo>
                <a:lnTo>
                  <a:pt x="3055124" y="88633"/>
                </a:lnTo>
                <a:lnTo>
                  <a:pt x="3061678" y="78651"/>
                </a:lnTo>
                <a:lnTo>
                  <a:pt x="3068269" y="88709"/>
                </a:lnTo>
                <a:lnTo>
                  <a:pt x="3072765" y="114427"/>
                </a:lnTo>
                <a:lnTo>
                  <a:pt x="3076359" y="149174"/>
                </a:lnTo>
                <a:lnTo>
                  <a:pt x="3080220" y="186334"/>
                </a:lnTo>
                <a:lnTo>
                  <a:pt x="3080639" y="189280"/>
                </a:lnTo>
                <a:lnTo>
                  <a:pt x="3080702" y="201574"/>
                </a:lnTo>
                <a:lnTo>
                  <a:pt x="3080702" y="0"/>
                </a:lnTo>
                <a:lnTo>
                  <a:pt x="3024047" y="0"/>
                </a:lnTo>
                <a:lnTo>
                  <a:pt x="3011195" y="2692"/>
                </a:lnTo>
                <a:lnTo>
                  <a:pt x="3001607" y="10452"/>
                </a:lnTo>
                <a:lnTo>
                  <a:pt x="2994952" y="22834"/>
                </a:lnTo>
                <a:lnTo>
                  <a:pt x="2990850" y="39344"/>
                </a:lnTo>
                <a:lnTo>
                  <a:pt x="2973946" y="138137"/>
                </a:lnTo>
                <a:lnTo>
                  <a:pt x="2961017" y="208749"/>
                </a:lnTo>
                <a:lnTo>
                  <a:pt x="2951683" y="256933"/>
                </a:lnTo>
                <a:lnTo>
                  <a:pt x="2945511" y="288455"/>
                </a:lnTo>
                <a:lnTo>
                  <a:pt x="2942120" y="309054"/>
                </a:lnTo>
                <a:lnTo>
                  <a:pt x="2964548" y="348399"/>
                </a:lnTo>
                <a:lnTo>
                  <a:pt x="2981579" y="349072"/>
                </a:lnTo>
                <a:lnTo>
                  <a:pt x="3004553" y="349072"/>
                </a:lnTo>
                <a:lnTo>
                  <a:pt x="3020034" y="337540"/>
                </a:lnTo>
                <a:lnTo>
                  <a:pt x="3027007" y="312191"/>
                </a:lnTo>
                <a:lnTo>
                  <a:pt x="3032150" y="286842"/>
                </a:lnTo>
                <a:lnTo>
                  <a:pt x="3042145" y="275323"/>
                </a:lnTo>
                <a:lnTo>
                  <a:pt x="3081185" y="275323"/>
                </a:lnTo>
                <a:lnTo>
                  <a:pt x="3090583" y="286842"/>
                </a:lnTo>
                <a:lnTo>
                  <a:pt x="3094494" y="312191"/>
                </a:lnTo>
                <a:lnTo>
                  <a:pt x="3100413" y="337540"/>
                </a:lnTo>
                <a:lnTo>
                  <a:pt x="3115856" y="349072"/>
                </a:lnTo>
                <a:lnTo>
                  <a:pt x="3141751" y="349072"/>
                </a:lnTo>
                <a:lnTo>
                  <a:pt x="3160204" y="348399"/>
                </a:lnTo>
                <a:lnTo>
                  <a:pt x="3173679" y="345249"/>
                </a:lnTo>
                <a:lnTo>
                  <a:pt x="3181934" y="337858"/>
                </a:lnTo>
                <a:lnTo>
                  <a:pt x="3184728" y="324485"/>
                </a:lnTo>
                <a:close/>
              </a:path>
              <a:path w="4187190" h="1148714">
                <a:moveTo>
                  <a:pt x="3210966" y="1100239"/>
                </a:moveTo>
                <a:lnTo>
                  <a:pt x="3187992" y="1074661"/>
                </a:lnTo>
                <a:lnTo>
                  <a:pt x="3179838" y="1074813"/>
                </a:lnTo>
                <a:lnTo>
                  <a:pt x="3157093" y="1075499"/>
                </a:lnTo>
                <a:lnTo>
                  <a:pt x="3140138" y="1075651"/>
                </a:lnTo>
                <a:lnTo>
                  <a:pt x="3131401" y="1072807"/>
                </a:lnTo>
                <a:lnTo>
                  <a:pt x="3126917" y="1066139"/>
                </a:lnTo>
                <a:lnTo>
                  <a:pt x="3125266" y="1057338"/>
                </a:lnTo>
                <a:lnTo>
                  <a:pt x="3125025" y="1048118"/>
                </a:lnTo>
                <a:lnTo>
                  <a:pt x="3125025" y="836244"/>
                </a:lnTo>
                <a:lnTo>
                  <a:pt x="3124568" y="821804"/>
                </a:lnTo>
                <a:lnTo>
                  <a:pt x="3121368" y="809205"/>
                </a:lnTo>
                <a:lnTo>
                  <a:pt x="3112668" y="800290"/>
                </a:lnTo>
                <a:lnTo>
                  <a:pt x="3095714" y="796899"/>
                </a:lnTo>
                <a:lnTo>
                  <a:pt x="3071291" y="796899"/>
                </a:lnTo>
                <a:lnTo>
                  <a:pt x="3054362" y="800290"/>
                </a:lnTo>
                <a:lnTo>
                  <a:pt x="3045663" y="809205"/>
                </a:lnTo>
                <a:lnTo>
                  <a:pt x="3042462" y="821804"/>
                </a:lnTo>
                <a:lnTo>
                  <a:pt x="3042005" y="836244"/>
                </a:lnTo>
                <a:lnTo>
                  <a:pt x="3042005" y="1106627"/>
                </a:lnTo>
                <a:lnTo>
                  <a:pt x="3042462" y="1121067"/>
                </a:lnTo>
                <a:lnTo>
                  <a:pt x="3045663" y="1133678"/>
                </a:lnTo>
                <a:lnTo>
                  <a:pt x="3054362" y="1142593"/>
                </a:lnTo>
                <a:lnTo>
                  <a:pt x="3071291" y="1145971"/>
                </a:lnTo>
                <a:lnTo>
                  <a:pt x="3181642" y="1145971"/>
                </a:lnTo>
                <a:lnTo>
                  <a:pt x="3198596" y="1142593"/>
                </a:lnTo>
                <a:lnTo>
                  <a:pt x="3207296" y="1133678"/>
                </a:lnTo>
                <a:lnTo>
                  <a:pt x="3210509" y="1121067"/>
                </a:lnTo>
                <a:lnTo>
                  <a:pt x="3210966" y="1106627"/>
                </a:lnTo>
                <a:lnTo>
                  <a:pt x="3210966" y="1100239"/>
                </a:lnTo>
                <a:close/>
              </a:path>
              <a:path w="4187190" h="1148714">
                <a:moveTo>
                  <a:pt x="3437013" y="334302"/>
                </a:moveTo>
                <a:lnTo>
                  <a:pt x="3404844" y="244398"/>
                </a:lnTo>
                <a:lnTo>
                  <a:pt x="3386302" y="201574"/>
                </a:lnTo>
                <a:lnTo>
                  <a:pt x="3370135" y="165176"/>
                </a:lnTo>
                <a:lnTo>
                  <a:pt x="3364750" y="154876"/>
                </a:lnTo>
                <a:lnTo>
                  <a:pt x="3364750" y="152882"/>
                </a:lnTo>
                <a:lnTo>
                  <a:pt x="3371710" y="138531"/>
                </a:lnTo>
                <a:lnTo>
                  <a:pt x="3378162" y="126352"/>
                </a:lnTo>
                <a:lnTo>
                  <a:pt x="3407600" y="70764"/>
                </a:lnTo>
                <a:lnTo>
                  <a:pt x="3427107" y="31597"/>
                </a:lnTo>
                <a:lnTo>
                  <a:pt x="3431654" y="13766"/>
                </a:lnTo>
                <a:lnTo>
                  <a:pt x="3429254" y="5803"/>
                </a:lnTo>
                <a:lnTo>
                  <a:pt x="3422726" y="1714"/>
                </a:lnTo>
                <a:lnTo>
                  <a:pt x="3413099" y="215"/>
                </a:lnTo>
                <a:lnTo>
                  <a:pt x="3401377" y="0"/>
                </a:lnTo>
                <a:lnTo>
                  <a:pt x="3373043" y="0"/>
                </a:lnTo>
                <a:lnTo>
                  <a:pt x="3340506" y="31330"/>
                </a:lnTo>
                <a:lnTo>
                  <a:pt x="3325380" y="72415"/>
                </a:lnTo>
                <a:lnTo>
                  <a:pt x="3317621" y="95859"/>
                </a:lnTo>
                <a:lnTo>
                  <a:pt x="3308032" y="117094"/>
                </a:lnTo>
                <a:lnTo>
                  <a:pt x="3297339" y="126352"/>
                </a:lnTo>
                <a:lnTo>
                  <a:pt x="3295942" y="124993"/>
                </a:lnTo>
                <a:lnTo>
                  <a:pt x="3295218" y="115481"/>
                </a:lnTo>
                <a:lnTo>
                  <a:pt x="3295015" y="95859"/>
                </a:lnTo>
                <a:lnTo>
                  <a:pt x="3294913" y="39344"/>
                </a:lnTo>
                <a:lnTo>
                  <a:pt x="3294456" y="24904"/>
                </a:lnTo>
                <a:lnTo>
                  <a:pt x="3291255" y="12293"/>
                </a:lnTo>
                <a:lnTo>
                  <a:pt x="3282556" y="3378"/>
                </a:lnTo>
                <a:lnTo>
                  <a:pt x="3265627" y="0"/>
                </a:lnTo>
                <a:lnTo>
                  <a:pt x="3241205" y="0"/>
                </a:lnTo>
                <a:lnTo>
                  <a:pt x="3224276" y="3378"/>
                </a:lnTo>
                <a:lnTo>
                  <a:pt x="3215589" y="12293"/>
                </a:lnTo>
                <a:lnTo>
                  <a:pt x="3212376" y="24904"/>
                </a:lnTo>
                <a:lnTo>
                  <a:pt x="3211919" y="39344"/>
                </a:lnTo>
                <a:lnTo>
                  <a:pt x="3211931" y="310197"/>
                </a:lnTo>
                <a:lnTo>
                  <a:pt x="3212376" y="324167"/>
                </a:lnTo>
                <a:lnTo>
                  <a:pt x="3215589" y="336765"/>
                </a:lnTo>
                <a:lnTo>
                  <a:pt x="3224276" y="345681"/>
                </a:lnTo>
                <a:lnTo>
                  <a:pt x="3241205" y="349072"/>
                </a:lnTo>
                <a:lnTo>
                  <a:pt x="3265627" y="349072"/>
                </a:lnTo>
                <a:lnTo>
                  <a:pt x="3294900" y="310197"/>
                </a:lnTo>
                <a:lnTo>
                  <a:pt x="3294913" y="227622"/>
                </a:lnTo>
                <a:lnTo>
                  <a:pt x="3293948" y="218770"/>
                </a:lnTo>
                <a:lnTo>
                  <a:pt x="3293948" y="206006"/>
                </a:lnTo>
                <a:lnTo>
                  <a:pt x="3294913" y="201574"/>
                </a:lnTo>
                <a:lnTo>
                  <a:pt x="3297859" y="201574"/>
                </a:lnTo>
                <a:lnTo>
                  <a:pt x="3307677" y="209499"/>
                </a:lnTo>
                <a:lnTo>
                  <a:pt x="3317138" y="231749"/>
                </a:lnTo>
                <a:lnTo>
                  <a:pt x="3328060" y="266065"/>
                </a:lnTo>
                <a:lnTo>
                  <a:pt x="3342284" y="310197"/>
                </a:lnTo>
                <a:lnTo>
                  <a:pt x="3349294" y="329755"/>
                </a:lnTo>
                <a:lnTo>
                  <a:pt x="3356572" y="341617"/>
                </a:lnTo>
                <a:lnTo>
                  <a:pt x="3367697" y="347484"/>
                </a:lnTo>
                <a:lnTo>
                  <a:pt x="3386226" y="349072"/>
                </a:lnTo>
                <a:lnTo>
                  <a:pt x="3411613" y="349072"/>
                </a:lnTo>
                <a:lnTo>
                  <a:pt x="3422993" y="348005"/>
                </a:lnTo>
                <a:lnTo>
                  <a:pt x="3430905" y="345008"/>
                </a:lnTo>
                <a:lnTo>
                  <a:pt x="3435515" y="340347"/>
                </a:lnTo>
                <a:lnTo>
                  <a:pt x="3437013" y="334302"/>
                </a:lnTo>
                <a:close/>
              </a:path>
              <a:path w="4187190" h="1148714">
                <a:moveTo>
                  <a:pt x="3454323" y="398462"/>
                </a:moveTo>
                <a:lnTo>
                  <a:pt x="3390836" y="398462"/>
                </a:lnTo>
                <a:lnTo>
                  <a:pt x="3379686" y="402056"/>
                </a:lnTo>
                <a:lnTo>
                  <a:pt x="3371977" y="411314"/>
                </a:lnTo>
                <a:lnTo>
                  <a:pt x="3366732" y="423964"/>
                </a:lnTo>
                <a:lnTo>
                  <a:pt x="3362998" y="437781"/>
                </a:lnTo>
                <a:lnTo>
                  <a:pt x="3356394" y="463600"/>
                </a:lnTo>
                <a:lnTo>
                  <a:pt x="3352190" y="479894"/>
                </a:lnTo>
                <a:lnTo>
                  <a:pt x="3346577" y="502031"/>
                </a:lnTo>
                <a:lnTo>
                  <a:pt x="3343935" y="513511"/>
                </a:lnTo>
                <a:lnTo>
                  <a:pt x="3343452" y="516940"/>
                </a:lnTo>
                <a:lnTo>
                  <a:pt x="3341497" y="518426"/>
                </a:lnTo>
                <a:lnTo>
                  <a:pt x="3337115" y="518426"/>
                </a:lnTo>
                <a:lnTo>
                  <a:pt x="3334677" y="516432"/>
                </a:lnTo>
                <a:lnTo>
                  <a:pt x="3334194" y="513003"/>
                </a:lnTo>
                <a:lnTo>
                  <a:pt x="3331045" y="501586"/>
                </a:lnTo>
                <a:lnTo>
                  <a:pt x="3324847" y="479640"/>
                </a:lnTo>
                <a:lnTo>
                  <a:pt x="3318192" y="455549"/>
                </a:lnTo>
                <a:lnTo>
                  <a:pt x="3313684" y="437781"/>
                </a:lnTo>
                <a:lnTo>
                  <a:pt x="3310420" y="423964"/>
                </a:lnTo>
                <a:lnTo>
                  <a:pt x="3305873" y="411314"/>
                </a:lnTo>
                <a:lnTo>
                  <a:pt x="3299117" y="402056"/>
                </a:lnTo>
                <a:lnTo>
                  <a:pt x="3289249" y="398462"/>
                </a:lnTo>
                <a:lnTo>
                  <a:pt x="3219450" y="398462"/>
                </a:lnTo>
                <a:lnTo>
                  <a:pt x="3235134" y="463600"/>
                </a:lnTo>
                <a:lnTo>
                  <a:pt x="3258007" y="521855"/>
                </a:lnTo>
                <a:lnTo>
                  <a:pt x="3259480" y="525297"/>
                </a:lnTo>
                <a:lnTo>
                  <a:pt x="3268522" y="547255"/>
                </a:lnTo>
                <a:lnTo>
                  <a:pt x="3279851" y="577405"/>
                </a:lnTo>
                <a:lnTo>
                  <a:pt x="3289541" y="608672"/>
                </a:lnTo>
                <a:lnTo>
                  <a:pt x="3293630" y="633958"/>
                </a:lnTo>
                <a:lnTo>
                  <a:pt x="3293694" y="710133"/>
                </a:lnTo>
                <a:lnTo>
                  <a:pt x="3294100" y="722630"/>
                </a:lnTo>
                <a:lnTo>
                  <a:pt x="3297301" y="735215"/>
                </a:lnTo>
                <a:lnTo>
                  <a:pt x="3306013" y="744118"/>
                </a:lnTo>
                <a:lnTo>
                  <a:pt x="3322967" y="747496"/>
                </a:lnTo>
                <a:lnTo>
                  <a:pt x="3347377" y="747496"/>
                </a:lnTo>
                <a:lnTo>
                  <a:pt x="3364306" y="744359"/>
                </a:lnTo>
                <a:lnTo>
                  <a:pt x="3373005" y="736015"/>
                </a:lnTo>
                <a:lnTo>
                  <a:pt x="3376206" y="724077"/>
                </a:lnTo>
                <a:lnTo>
                  <a:pt x="3376663" y="710133"/>
                </a:lnTo>
                <a:lnTo>
                  <a:pt x="3376663" y="666394"/>
                </a:lnTo>
                <a:lnTo>
                  <a:pt x="3377133" y="640016"/>
                </a:lnTo>
                <a:lnTo>
                  <a:pt x="3379292" y="621284"/>
                </a:lnTo>
                <a:lnTo>
                  <a:pt x="3384296" y="603478"/>
                </a:lnTo>
                <a:lnTo>
                  <a:pt x="3393275" y="579882"/>
                </a:lnTo>
                <a:lnTo>
                  <a:pt x="3400564" y="561403"/>
                </a:lnTo>
                <a:lnTo>
                  <a:pt x="3406940" y="544957"/>
                </a:lnTo>
                <a:lnTo>
                  <a:pt x="3412210" y="531469"/>
                </a:lnTo>
                <a:lnTo>
                  <a:pt x="3417620" y="518426"/>
                </a:lnTo>
                <a:lnTo>
                  <a:pt x="3426371" y="497179"/>
                </a:lnTo>
                <a:lnTo>
                  <a:pt x="3438995" y="463410"/>
                </a:lnTo>
                <a:lnTo>
                  <a:pt x="3449764" y="431215"/>
                </a:lnTo>
                <a:lnTo>
                  <a:pt x="3454311" y="411314"/>
                </a:lnTo>
                <a:lnTo>
                  <a:pt x="3454323" y="398462"/>
                </a:lnTo>
                <a:close/>
              </a:path>
              <a:path w="4187190" h="1148714">
                <a:moveTo>
                  <a:pt x="3478669" y="1121384"/>
                </a:moveTo>
                <a:lnTo>
                  <a:pt x="3477171" y="1104023"/>
                </a:lnTo>
                <a:lnTo>
                  <a:pt x="3472751" y="1079144"/>
                </a:lnTo>
                <a:lnTo>
                  <a:pt x="3471341" y="1072210"/>
                </a:lnTo>
                <a:lnTo>
                  <a:pt x="3465487" y="1043343"/>
                </a:lnTo>
                <a:lnTo>
                  <a:pt x="3456495" y="998474"/>
                </a:lnTo>
                <a:lnTo>
                  <a:pt x="3455441" y="993203"/>
                </a:lnTo>
                <a:lnTo>
                  <a:pt x="3442728" y="925309"/>
                </a:lnTo>
                <a:lnTo>
                  <a:pt x="3434169" y="875563"/>
                </a:lnTo>
                <a:lnTo>
                  <a:pt x="3427399" y="836244"/>
                </a:lnTo>
                <a:lnTo>
                  <a:pt x="3422751" y="819734"/>
                </a:lnTo>
                <a:lnTo>
                  <a:pt x="3415804" y="807364"/>
                </a:lnTo>
                <a:lnTo>
                  <a:pt x="3406114" y="799592"/>
                </a:lnTo>
                <a:lnTo>
                  <a:pt x="3393249" y="796899"/>
                </a:lnTo>
                <a:lnTo>
                  <a:pt x="3374669" y="796899"/>
                </a:lnTo>
                <a:lnTo>
                  <a:pt x="3374669" y="998474"/>
                </a:lnTo>
                <a:lnTo>
                  <a:pt x="3336594" y="998474"/>
                </a:lnTo>
                <a:lnTo>
                  <a:pt x="3336594" y="986180"/>
                </a:lnTo>
                <a:lnTo>
                  <a:pt x="3337077" y="983221"/>
                </a:lnTo>
                <a:lnTo>
                  <a:pt x="3340582" y="945883"/>
                </a:lnTo>
                <a:lnTo>
                  <a:pt x="3344329" y="911148"/>
                </a:lnTo>
                <a:lnTo>
                  <a:pt x="3349079" y="885545"/>
                </a:lnTo>
                <a:lnTo>
                  <a:pt x="3355606" y="875563"/>
                </a:lnTo>
                <a:lnTo>
                  <a:pt x="3362223" y="885609"/>
                </a:lnTo>
                <a:lnTo>
                  <a:pt x="3366732" y="911326"/>
                </a:lnTo>
                <a:lnTo>
                  <a:pt x="3370313" y="946086"/>
                </a:lnTo>
                <a:lnTo>
                  <a:pt x="3374186" y="983221"/>
                </a:lnTo>
                <a:lnTo>
                  <a:pt x="3374606" y="986180"/>
                </a:lnTo>
                <a:lnTo>
                  <a:pt x="3374669" y="998474"/>
                </a:lnTo>
                <a:lnTo>
                  <a:pt x="3374669" y="796899"/>
                </a:lnTo>
                <a:lnTo>
                  <a:pt x="3318014" y="796899"/>
                </a:lnTo>
                <a:lnTo>
                  <a:pt x="3305137" y="799592"/>
                </a:lnTo>
                <a:lnTo>
                  <a:pt x="3295561" y="807364"/>
                </a:lnTo>
                <a:lnTo>
                  <a:pt x="3288906" y="819734"/>
                </a:lnTo>
                <a:lnTo>
                  <a:pt x="3284817" y="836244"/>
                </a:lnTo>
                <a:lnTo>
                  <a:pt x="3267913" y="935037"/>
                </a:lnTo>
                <a:lnTo>
                  <a:pt x="3254984" y="1005662"/>
                </a:lnTo>
                <a:lnTo>
                  <a:pt x="3245650" y="1053858"/>
                </a:lnTo>
                <a:lnTo>
                  <a:pt x="3239478" y="1085367"/>
                </a:lnTo>
                <a:lnTo>
                  <a:pt x="3236074" y="1105966"/>
                </a:lnTo>
                <a:lnTo>
                  <a:pt x="3258502" y="1145311"/>
                </a:lnTo>
                <a:lnTo>
                  <a:pt x="3275546" y="1145971"/>
                </a:lnTo>
                <a:lnTo>
                  <a:pt x="3298482" y="1145971"/>
                </a:lnTo>
                <a:lnTo>
                  <a:pt x="3313988" y="1134452"/>
                </a:lnTo>
                <a:lnTo>
                  <a:pt x="3320961" y="1109091"/>
                </a:lnTo>
                <a:lnTo>
                  <a:pt x="3326117" y="1083741"/>
                </a:lnTo>
                <a:lnTo>
                  <a:pt x="3336112" y="1072210"/>
                </a:lnTo>
                <a:lnTo>
                  <a:pt x="3375152" y="1072210"/>
                </a:lnTo>
                <a:lnTo>
                  <a:pt x="3384550" y="1083741"/>
                </a:lnTo>
                <a:lnTo>
                  <a:pt x="3388461" y="1109091"/>
                </a:lnTo>
                <a:lnTo>
                  <a:pt x="3394379" y="1134452"/>
                </a:lnTo>
                <a:lnTo>
                  <a:pt x="3409823" y="1145971"/>
                </a:lnTo>
                <a:lnTo>
                  <a:pt x="3435718" y="1145971"/>
                </a:lnTo>
                <a:lnTo>
                  <a:pt x="3454158" y="1145311"/>
                </a:lnTo>
                <a:lnTo>
                  <a:pt x="3467620" y="1142161"/>
                </a:lnTo>
                <a:lnTo>
                  <a:pt x="3475863" y="1134770"/>
                </a:lnTo>
                <a:lnTo>
                  <a:pt x="3478669" y="1121384"/>
                </a:lnTo>
                <a:close/>
              </a:path>
              <a:path w="4187190" h="1148714">
                <a:moveTo>
                  <a:pt x="3641636" y="14757"/>
                </a:moveTo>
                <a:lnTo>
                  <a:pt x="3639769" y="8305"/>
                </a:lnTo>
                <a:lnTo>
                  <a:pt x="3634740" y="3683"/>
                </a:lnTo>
                <a:lnTo>
                  <a:pt x="3627424" y="914"/>
                </a:lnTo>
                <a:lnTo>
                  <a:pt x="3618700" y="0"/>
                </a:lnTo>
                <a:lnTo>
                  <a:pt x="3492741" y="0"/>
                </a:lnTo>
                <a:lnTo>
                  <a:pt x="3475786" y="3378"/>
                </a:lnTo>
                <a:lnTo>
                  <a:pt x="3467074" y="12293"/>
                </a:lnTo>
                <a:lnTo>
                  <a:pt x="3463874" y="24904"/>
                </a:lnTo>
                <a:lnTo>
                  <a:pt x="3463417" y="39344"/>
                </a:lnTo>
                <a:lnTo>
                  <a:pt x="3463417" y="309714"/>
                </a:lnTo>
                <a:lnTo>
                  <a:pt x="3463874" y="320014"/>
                </a:lnTo>
                <a:lnTo>
                  <a:pt x="3467074" y="333070"/>
                </a:lnTo>
                <a:lnTo>
                  <a:pt x="3475786" y="344297"/>
                </a:lnTo>
                <a:lnTo>
                  <a:pt x="3492741" y="349072"/>
                </a:lnTo>
                <a:lnTo>
                  <a:pt x="3621621" y="349072"/>
                </a:lnTo>
                <a:lnTo>
                  <a:pt x="3641166" y="294957"/>
                </a:lnTo>
                <a:lnTo>
                  <a:pt x="3625392" y="275323"/>
                </a:lnTo>
                <a:lnTo>
                  <a:pt x="3614305" y="274320"/>
                </a:lnTo>
                <a:lnTo>
                  <a:pt x="3606495" y="274485"/>
                </a:lnTo>
                <a:lnTo>
                  <a:pt x="3584638" y="275170"/>
                </a:lnTo>
                <a:lnTo>
                  <a:pt x="3566922" y="275323"/>
                </a:lnTo>
                <a:lnTo>
                  <a:pt x="3559746" y="274307"/>
                </a:lnTo>
                <a:lnTo>
                  <a:pt x="3553383" y="271259"/>
                </a:lnTo>
                <a:lnTo>
                  <a:pt x="3548672" y="266179"/>
                </a:lnTo>
                <a:lnTo>
                  <a:pt x="3546437" y="259080"/>
                </a:lnTo>
                <a:lnTo>
                  <a:pt x="3546437" y="224675"/>
                </a:lnTo>
                <a:lnTo>
                  <a:pt x="3546678" y="214210"/>
                </a:lnTo>
                <a:lnTo>
                  <a:pt x="3548392" y="207035"/>
                </a:lnTo>
                <a:lnTo>
                  <a:pt x="3553028" y="202895"/>
                </a:lnTo>
                <a:lnTo>
                  <a:pt x="3562058" y="201574"/>
                </a:lnTo>
                <a:lnTo>
                  <a:pt x="3595840" y="202412"/>
                </a:lnTo>
                <a:lnTo>
                  <a:pt x="3612832" y="202565"/>
                </a:lnTo>
                <a:lnTo>
                  <a:pt x="3621506" y="202184"/>
                </a:lnTo>
                <a:lnTo>
                  <a:pt x="3623729" y="201574"/>
                </a:lnTo>
                <a:lnTo>
                  <a:pt x="3628669" y="200228"/>
                </a:lnTo>
                <a:lnTo>
                  <a:pt x="3633533" y="195503"/>
                </a:lnTo>
                <a:lnTo>
                  <a:pt x="3635324" y="186804"/>
                </a:lnTo>
                <a:lnTo>
                  <a:pt x="3635324" y="155359"/>
                </a:lnTo>
                <a:lnTo>
                  <a:pt x="3617226" y="132727"/>
                </a:lnTo>
                <a:lnTo>
                  <a:pt x="3609505" y="132880"/>
                </a:lnTo>
                <a:lnTo>
                  <a:pt x="3601186" y="133235"/>
                </a:lnTo>
                <a:lnTo>
                  <a:pt x="3589286" y="133578"/>
                </a:lnTo>
                <a:lnTo>
                  <a:pt x="3549485" y="125552"/>
                </a:lnTo>
                <a:lnTo>
                  <a:pt x="3546437" y="93421"/>
                </a:lnTo>
                <a:lnTo>
                  <a:pt x="3546856" y="82778"/>
                </a:lnTo>
                <a:lnTo>
                  <a:pt x="3549789" y="74726"/>
                </a:lnTo>
                <a:lnTo>
                  <a:pt x="3557765" y="69621"/>
                </a:lnTo>
                <a:lnTo>
                  <a:pt x="3573284" y="67843"/>
                </a:lnTo>
                <a:lnTo>
                  <a:pt x="3583013" y="67995"/>
                </a:lnTo>
                <a:lnTo>
                  <a:pt x="3606114" y="68681"/>
                </a:lnTo>
                <a:lnTo>
                  <a:pt x="3619665" y="68834"/>
                </a:lnTo>
                <a:lnTo>
                  <a:pt x="3631882" y="68834"/>
                </a:lnTo>
                <a:lnTo>
                  <a:pt x="3641636" y="68326"/>
                </a:lnTo>
                <a:lnTo>
                  <a:pt x="3641636" y="67843"/>
                </a:lnTo>
                <a:lnTo>
                  <a:pt x="3641636" y="14757"/>
                </a:lnTo>
                <a:close/>
              </a:path>
              <a:path w="4187190" h="1148714">
                <a:moveTo>
                  <a:pt x="3661829" y="800366"/>
                </a:moveTo>
                <a:lnTo>
                  <a:pt x="3655479" y="794461"/>
                </a:lnTo>
                <a:lnTo>
                  <a:pt x="3643261" y="794461"/>
                </a:lnTo>
                <a:lnTo>
                  <a:pt x="3573589" y="807935"/>
                </a:lnTo>
                <a:lnTo>
                  <a:pt x="3516820" y="859637"/>
                </a:lnTo>
                <a:lnTo>
                  <a:pt x="3499650" y="905116"/>
                </a:lnTo>
                <a:lnTo>
                  <a:pt x="3493351" y="966508"/>
                </a:lnTo>
                <a:lnTo>
                  <a:pt x="3499650" y="1032052"/>
                </a:lnTo>
                <a:lnTo>
                  <a:pt x="3516820" y="1080325"/>
                </a:lnTo>
                <a:lnTo>
                  <a:pt x="3542309" y="1113688"/>
                </a:lnTo>
                <a:lnTo>
                  <a:pt x="3608082" y="1145336"/>
                </a:lnTo>
                <a:lnTo>
                  <a:pt x="3643261" y="1148397"/>
                </a:lnTo>
                <a:lnTo>
                  <a:pt x="3651313" y="1147292"/>
                </a:lnTo>
                <a:lnTo>
                  <a:pt x="3657130" y="1143914"/>
                </a:lnTo>
                <a:lnTo>
                  <a:pt x="3660648" y="1138250"/>
                </a:lnTo>
                <a:lnTo>
                  <a:pt x="3661829" y="1130249"/>
                </a:lnTo>
                <a:lnTo>
                  <a:pt x="3661829" y="1097280"/>
                </a:lnTo>
                <a:lnTo>
                  <a:pt x="3632035" y="1075651"/>
                </a:lnTo>
                <a:lnTo>
                  <a:pt x="3625723" y="1075651"/>
                </a:lnTo>
                <a:lnTo>
                  <a:pt x="3600208" y="1061110"/>
                </a:lnTo>
                <a:lnTo>
                  <a:pt x="3586988" y="1027849"/>
                </a:lnTo>
                <a:lnTo>
                  <a:pt x="3582009" y="991463"/>
                </a:lnTo>
                <a:lnTo>
                  <a:pt x="3581247" y="967511"/>
                </a:lnTo>
                <a:lnTo>
                  <a:pt x="3581971" y="943991"/>
                </a:lnTo>
                <a:lnTo>
                  <a:pt x="3587051" y="909497"/>
                </a:lnTo>
                <a:lnTo>
                  <a:pt x="3600818" y="878319"/>
                </a:lnTo>
                <a:lnTo>
                  <a:pt x="3627628" y="864743"/>
                </a:lnTo>
                <a:lnTo>
                  <a:pt x="3633025" y="864743"/>
                </a:lnTo>
                <a:lnTo>
                  <a:pt x="3633508" y="865746"/>
                </a:lnTo>
                <a:lnTo>
                  <a:pt x="3661829" y="865746"/>
                </a:lnTo>
                <a:lnTo>
                  <a:pt x="3661829" y="864743"/>
                </a:lnTo>
                <a:lnTo>
                  <a:pt x="3661829" y="800366"/>
                </a:lnTo>
                <a:close/>
              </a:path>
              <a:path w="4187190" h="1148714">
                <a:moveTo>
                  <a:pt x="3687610" y="615759"/>
                </a:moveTo>
                <a:lnTo>
                  <a:pt x="3687381" y="595693"/>
                </a:lnTo>
                <a:lnTo>
                  <a:pt x="3686365" y="553186"/>
                </a:lnTo>
                <a:lnTo>
                  <a:pt x="3686137" y="531202"/>
                </a:lnTo>
                <a:lnTo>
                  <a:pt x="3684638" y="487121"/>
                </a:lnTo>
                <a:lnTo>
                  <a:pt x="3660508" y="421068"/>
                </a:lnTo>
                <a:lnTo>
                  <a:pt x="3603129" y="398957"/>
                </a:lnTo>
                <a:lnTo>
                  <a:pt x="3603129" y="491845"/>
                </a:lnTo>
                <a:lnTo>
                  <a:pt x="3603129" y="646722"/>
                </a:lnTo>
                <a:lnTo>
                  <a:pt x="3602748" y="658317"/>
                </a:lnTo>
                <a:lnTo>
                  <a:pt x="3600069" y="669455"/>
                </a:lnTo>
                <a:lnTo>
                  <a:pt x="3592830" y="677824"/>
                </a:lnTo>
                <a:lnTo>
                  <a:pt x="3578720" y="681126"/>
                </a:lnTo>
                <a:lnTo>
                  <a:pt x="3564598" y="677824"/>
                </a:lnTo>
                <a:lnTo>
                  <a:pt x="3557346" y="669455"/>
                </a:lnTo>
                <a:lnTo>
                  <a:pt x="3554679" y="658317"/>
                </a:lnTo>
                <a:lnTo>
                  <a:pt x="3554298" y="646722"/>
                </a:lnTo>
                <a:lnTo>
                  <a:pt x="3554298" y="491845"/>
                </a:lnTo>
                <a:lnTo>
                  <a:pt x="3554679" y="482447"/>
                </a:lnTo>
                <a:lnTo>
                  <a:pt x="3557346" y="473735"/>
                </a:lnTo>
                <a:lnTo>
                  <a:pt x="3564598" y="467334"/>
                </a:lnTo>
                <a:lnTo>
                  <a:pt x="3578720" y="464832"/>
                </a:lnTo>
                <a:lnTo>
                  <a:pt x="3592830" y="467334"/>
                </a:lnTo>
                <a:lnTo>
                  <a:pt x="3600069" y="473735"/>
                </a:lnTo>
                <a:lnTo>
                  <a:pt x="3602748" y="482447"/>
                </a:lnTo>
                <a:lnTo>
                  <a:pt x="3603129" y="491845"/>
                </a:lnTo>
                <a:lnTo>
                  <a:pt x="3603129" y="398957"/>
                </a:lnTo>
                <a:lnTo>
                  <a:pt x="3530104" y="402653"/>
                </a:lnTo>
                <a:lnTo>
                  <a:pt x="3479965" y="450684"/>
                </a:lnTo>
                <a:lnTo>
                  <a:pt x="3472383" y="488505"/>
                </a:lnTo>
                <a:lnTo>
                  <a:pt x="3470872" y="531202"/>
                </a:lnTo>
                <a:lnTo>
                  <a:pt x="3470884" y="542848"/>
                </a:lnTo>
                <a:lnTo>
                  <a:pt x="3471214" y="562749"/>
                </a:lnTo>
                <a:lnTo>
                  <a:pt x="3471214" y="583222"/>
                </a:lnTo>
                <a:lnTo>
                  <a:pt x="3471011" y="595693"/>
                </a:lnTo>
                <a:lnTo>
                  <a:pt x="3470897" y="615759"/>
                </a:lnTo>
                <a:lnTo>
                  <a:pt x="3472383" y="657707"/>
                </a:lnTo>
                <a:lnTo>
                  <a:pt x="3479965" y="695375"/>
                </a:lnTo>
                <a:lnTo>
                  <a:pt x="3497796" y="724509"/>
                </a:lnTo>
                <a:lnTo>
                  <a:pt x="3530104" y="743305"/>
                </a:lnTo>
                <a:lnTo>
                  <a:pt x="3581146" y="749960"/>
                </a:lnTo>
                <a:lnTo>
                  <a:pt x="3628415" y="743458"/>
                </a:lnTo>
                <a:lnTo>
                  <a:pt x="3659340" y="725093"/>
                </a:lnTo>
                <a:lnTo>
                  <a:pt x="3677285" y="696544"/>
                </a:lnTo>
                <a:lnTo>
                  <a:pt x="3680739" y="681126"/>
                </a:lnTo>
                <a:lnTo>
                  <a:pt x="3685590" y="659536"/>
                </a:lnTo>
                <a:lnTo>
                  <a:pt x="3687610" y="615759"/>
                </a:lnTo>
                <a:close/>
              </a:path>
              <a:path w="4187190" h="1148714">
                <a:moveTo>
                  <a:pt x="3867632" y="811669"/>
                </a:moveTo>
                <a:lnTo>
                  <a:pt x="3865753" y="805218"/>
                </a:lnTo>
                <a:lnTo>
                  <a:pt x="3860736" y="800608"/>
                </a:lnTo>
                <a:lnTo>
                  <a:pt x="3853421" y="797826"/>
                </a:lnTo>
                <a:lnTo>
                  <a:pt x="3844696" y="796899"/>
                </a:lnTo>
                <a:lnTo>
                  <a:pt x="3718725" y="796899"/>
                </a:lnTo>
                <a:lnTo>
                  <a:pt x="3701770" y="800290"/>
                </a:lnTo>
                <a:lnTo>
                  <a:pt x="3693071" y="809205"/>
                </a:lnTo>
                <a:lnTo>
                  <a:pt x="3689858" y="821804"/>
                </a:lnTo>
                <a:lnTo>
                  <a:pt x="3689400" y="836244"/>
                </a:lnTo>
                <a:lnTo>
                  <a:pt x="3689400" y="1106627"/>
                </a:lnTo>
                <a:lnTo>
                  <a:pt x="3689858" y="1116926"/>
                </a:lnTo>
                <a:lnTo>
                  <a:pt x="3693071" y="1129995"/>
                </a:lnTo>
                <a:lnTo>
                  <a:pt x="3701770" y="1141209"/>
                </a:lnTo>
                <a:lnTo>
                  <a:pt x="3718725" y="1145971"/>
                </a:lnTo>
                <a:lnTo>
                  <a:pt x="3847604" y="1145971"/>
                </a:lnTo>
                <a:lnTo>
                  <a:pt x="3867150" y="1091895"/>
                </a:lnTo>
                <a:lnTo>
                  <a:pt x="3832479" y="1071372"/>
                </a:lnTo>
                <a:lnTo>
                  <a:pt x="3810622" y="1072057"/>
                </a:lnTo>
                <a:lnTo>
                  <a:pt x="3792918" y="1072210"/>
                </a:lnTo>
                <a:lnTo>
                  <a:pt x="3785730" y="1071206"/>
                </a:lnTo>
                <a:lnTo>
                  <a:pt x="3779367" y="1068158"/>
                </a:lnTo>
                <a:lnTo>
                  <a:pt x="3774656" y="1063078"/>
                </a:lnTo>
                <a:lnTo>
                  <a:pt x="3772420" y="1055992"/>
                </a:lnTo>
                <a:lnTo>
                  <a:pt x="3772420" y="1021575"/>
                </a:lnTo>
                <a:lnTo>
                  <a:pt x="3772674" y="1011135"/>
                </a:lnTo>
                <a:lnTo>
                  <a:pt x="3774376" y="1003947"/>
                </a:lnTo>
                <a:lnTo>
                  <a:pt x="3779012" y="999794"/>
                </a:lnTo>
                <a:lnTo>
                  <a:pt x="3788054" y="998474"/>
                </a:lnTo>
                <a:lnTo>
                  <a:pt x="3821836" y="999312"/>
                </a:lnTo>
                <a:lnTo>
                  <a:pt x="3838816" y="999464"/>
                </a:lnTo>
                <a:lnTo>
                  <a:pt x="3861308" y="983742"/>
                </a:lnTo>
                <a:lnTo>
                  <a:pt x="3861308" y="952258"/>
                </a:lnTo>
                <a:lnTo>
                  <a:pt x="3843223" y="929640"/>
                </a:lnTo>
                <a:lnTo>
                  <a:pt x="3835489" y="929792"/>
                </a:lnTo>
                <a:lnTo>
                  <a:pt x="3827170" y="930135"/>
                </a:lnTo>
                <a:lnTo>
                  <a:pt x="3815270" y="930478"/>
                </a:lnTo>
                <a:lnTo>
                  <a:pt x="3775481" y="922464"/>
                </a:lnTo>
                <a:lnTo>
                  <a:pt x="3772420" y="890320"/>
                </a:lnTo>
                <a:lnTo>
                  <a:pt x="3772839" y="879690"/>
                </a:lnTo>
                <a:lnTo>
                  <a:pt x="3775786" y="871639"/>
                </a:lnTo>
                <a:lnTo>
                  <a:pt x="3783749" y="866533"/>
                </a:lnTo>
                <a:lnTo>
                  <a:pt x="3799268" y="864743"/>
                </a:lnTo>
                <a:lnTo>
                  <a:pt x="3808996" y="864895"/>
                </a:lnTo>
                <a:lnTo>
                  <a:pt x="3832098" y="865581"/>
                </a:lnTo>
                <a:lnTo>
                  <a:pt x="3845661" y="865746"/>
                </a:lnTo>
                <a:lnTo>
                  <a:pt x="3857879" y="865746"/>
                </a:lnTo>
                <a:lnTo>
                  <a:pt x="3867632" y="865263"/>
                </a:lnTo>
                <a:lnTo>
                  <a:pt x="3867632" y="864743"/>
                </a:lnTo>
                <a:lnTo>
                  <a:pt x="3867632" y="811669"/>
                </a:lnTo>
                <a:close/>
              </a:path>
              <a:path w="4187190" h="1148714">
                <a:moveTo>
                  <a:pt x="3931424" y="437299"/>
                </a:moveTo>
                <a:lnTo>
                  <a:pt x="3930954" y="423138"/>
                </a:lnTo>
                <a:lnTo>
                  <a:pt x="3927754" y="410692"/>
                </a:lnTo>
                <a:lnTo>
                  <a:pt x="3919055" y="401840"/>
                </a:lnTo>
                <a:lnTo>
                  <a:pt x="3902100" y="398462"/>
                </a:lnTo>
                <a:lnTo>
                  <a:pt x="3877678" y="398462"/>
                </a:lnTo>
                <a:lnTo>
                  <a:pt x="3860749" y="401853"/>
                </a:lnTo>
                <a:lnTo>
                  <a:pt x="3852049" y="410692"/>
                </a:lnTo>
                <a:lnTo>
                  <a:pt x="3848849" y="423138"/>
                </a:lnTo>
                <a:lnTo>
                  <a:pt x="3848392" y="437299"/>
                </a:lnTo>
                <a:lnTo>
                  <a:pt x="3848392" y="654100"/>
                </a:lnTo>
                <a:lnTo>
                  <a:pt x="3848049" y="664540"/>
                </a:lnTo>
                <a:lnTo>
                  <a:pt x="3845649" y="673138"/>
                </a:lnTo>
                <a:lnTo>
                  <a:pt x="3839121" y="678980"/>
                </a:lnTo>
                <a:lnTo>
                  <a:pt x="3826421" y="681126"/>
                </a:lnTo>
                <a:lnTo>
                  <a:pt x="3810901" y="678980"/>
                </a:lnTo>
                <a:lnTo>
                  <a:pt x="3802938" y="673138"/>
                </a:lnTo>
                <a:lnTo>
                  <a:pt x="3800005" y="664540"/>
                </a:lnTo>
                <a:lnTo>
                  <a:pt x="3799586" y="654100"/>
                </a:lnTo>
                <a:lnTo>
                  <a:pt x="3799560" y="437299"/>
                </a:lnTo>
                <a:lnTo>
                  <a:pt x="3799116" y="423341"/>
                </a:lnTo>
                <a:lnTo>
                  <a:pt x="3795915" y="410756"/>
                </a:lnTo>
                <a:lnTo>
                  <a:pt x="3787216" y="401853"/>
                </a:lnTo>
                <a:lnTo>
                  <a:pt x="3770261" y="398462"/>
                </a:lnTo>
                <a:lnTo>
                  <a:pt x="3745839" y="398462"/>
                </a:lnTo>
                <a:lnTo>
                  <a:pt x="3716566" y="437781"/>
                </a:lnTo>
                <a:lnTo>
                  <a:pt x="3716134" y="501942"/>
                </a:lnTo>
                <a:lnTo>
                  <a:pt x="3716070" y="644245"/>
                </a:lnTo>
                <a:lnTo>
                  <a:pt x="3718826" y="687743"/>
                </a:lnTo>
                <a:lnTo>
                  <a:pt x="3732619" y="721080"/>
                </a:lnTo>
                <a:lnTo>
                  <a:pt x="3765715" y="742442"/>
                </a:lnTo>
                <a:lnTo>
                  <a:pt x="3826421" y="749960"/>
                </a:lnTo>
                <a:lnTo>
                  <a:pt x="3884231" y="742556"/>
                </a:lnTo>
                <a:lnTo>
                  <a:pt x="3915714" y="721702"/>
                </a:lnTo>
                <a:lnTo>
                  <a:pt x="3928808" y="689406"/>
                </a:lnTo>
                <a:lnTo>
                  <a:pt x="3929329" y="681126"/>
                </a:lnTo>
                <a:lnTo>
                  <a:pt x="3931424" y="647725"/>
                </a:lnTo>
                <a:lnTo>
                  <a:pt x="3931424" y="437299"/>
                </a:lnTo>
                <a:close/>
              </a:path>
              <a:path w="4187190" h="1148714">
                <a:moveTo>
                  <a:pt x="4186923" y="692454"/>
                </a:moveTo>
                <a:lnTo>
                  <a:pt x="4168864" y="656539"/>
                </a:lnTo>
                <a:lnTo>
                  <a:pt x="4167390" y="656539"/>
                </a:lnTo>
                <a:lnTo>
                  <a:pt x="4162044" y="659015"/>
                </a:lnTo>
                <a:lnTo>
                  <a:pt x="4153243" y="659015"/>
                </a:lnTo>
                <a:lnTo>
                  <a:pt x="4142917" y="654862"/>
                </a:lnTo>
                <a:lnTo>
                  <a:pt x="4135945" y="644207"/>
                </a:lnTo>
                <a:lnTo>
                  <a:pt x="4131995" y="629780"/>
                </a:lnTo>
                <a:lnTo>
                  <a:pt x="4131741" y="626579"/>
                </a:lnTo>
                <a:lnTo>
                  <a:pt x="4130751" y="614286"/>
                </a:lnTo>
                <a:lnTo>
                  <a:pt x="4132338" y="604367"/>
                </a:lnTo>
                <a:lnTo>
                  <a:pt x="4136860" y="599897"/>
                </a:lnTo>
                <a:lnTo>
                  <a:pt x="4143946" y="596722"/>
                </a:lnTo>
                <a:lnTo>
                  <a:pt x="4153243" y="590689"/>
                </a:lnTo>
                <a:lnTo>
                  <a:pt x="4176268" y="557745"/>
                </a:lnTo>
                <a:lnTo>
                  <a:pt x="4181538" y="509079"/>
                </a:lnTo>
                <a:lnTo>
                  <a:pt x="4177195" y="467321"/>
                </a:lnTo>
                <a:lnTo>
                  <a:pt x="4176141" y="464832"/>
                </a:lnTo>
                <a:lnTo>
                  <a:pt x="4162196" y="432015"/>
                </a:lnTo>
                <a:lnTo>
                  <a:pt x="4133545" y="407593"/>
                </a:lnTo>
                <a:lnTo>
                  <a:pt x="4095597" y="399948"/>
                </a:lnTo>
                <a:lnTo>
                  <a:pt x="4095597" y="513994"/>
                </a:lnTo>
                <a:lnTo>
                  <a:pt x="4094492" y="530161"/>
                </a:lnTo>
                <a:lnTo>
                  <a:pt x="4090416" y="544156"/>
                </a:lnTo>
                <a:lnTo>
                  <a:pt x="4082211" y="554012"/>
                </a:lnTo>
                <a:lnTo>
                  <a:pt x="4068749" y="557745"/>
                </a:lnTo>
                <a:lnTo>
                  <a:pt x="4057002" y="557022"/>
                </a:lnTo>
                <a:lnTo>
                  <a:pt x="4050195" y="554228"/>
                </a:lnTo>
                <a:lnTo>
                  <a:pt x="4047058" y="548411"/>
                </a:lnTo>
                <a:lnTo>
                  <a:pt x="4046296" y="538581"/>
                </a:lnTo>
                <a:lnTo>
                  <a:pt x="4046296" y="532676"/>
                </a:lnTo>
                <a:lnTo>
                  <a:pt x="4046778" y="523811"/>
                </a:lnTo>
                <a:lnTo>
                  <a:pt x="4046702" y="506158"/>
                </a:lnTo>
                <a:lnTo>
                  <a:pt x="4046372" y="491591"/>
                </a:lnTo>
                <a:lnTo>
                  <a:pt x="4046296" y="485978"/>
                </a:lnTo>
                <a:lnTo>
                  <a:pt x="4047058" y="475195"/>
                </a:lnTo>
                <a:lnTo>
                  <a:pt x="4050195" y="468757"/>
                </a:lnTo>
                <a:lnTo>
                  <a:pt x="4057002" y="465645"/>
                </a:lnTo>
                <a:lnTo>
                  <a:pt x="4068749" y="464832"/>
                </a:lnTo>
                <a:lnTo>
                  <a:pt x="4082211" y="469404"/>
                </a:lnTo>
                <a:lnTo>
                  <a:pt x="4090416" y="481114"/>
                </a:lnTo>
                <a:lnTo>
                  <a:pt x="4094492" y="496963"/>
                </a:lnTo>
                <a:lnTo>
                  <a:pt x="4095597" y="513994"/>
                </a:lnTo>
                <a:lnTo>
                  <a:pt x="4095597" y="399948"/>
                </a:lnTo>
                <a:lnTo>
                  <a:pt x="4088282" y="398462"/>
                </a:lnTo>
                <a:lnTo>
                  <a:pt x="3993083" y="398462"/>
                </a:lnTo>
                <a:lnTo>
                  <a:pt x="3976128" y="401853"/>
                </a:lnTo>
                <a:lnTo>
                  <a:pt x="3967429" y="410756"/>
                </a:lnTo>
                <a:lnTo>
                  <a:pt x="3964216" y="423341"/>
                </a:lnTo>
                <a:lnTo>
                  <a:pt x="3963759" y="437781"/>
                </a:lnTo>
                <a:lnTo>
                  <a:pt x="3963759" y="708190"/>
                </a:lnTo>
                <a:lnTo>
                  <a:pt x="3964063" y="722630"/>
                </a:lnTo>
                <a:lnTo>
                  <a:pt x="3966210" y="735215"/>
                </a:lnTo>
                <a:lnTo>
                  <a:pt x="3972001" y="744118"/>
                </a:lnTo>
                <a:lnTo>
                  <a:pt x="3983304" y="747496"/>
                </a:lnTo>
                <a:lnTo>
                  <a:pt x="4017492" y="747496"/>
                </a:lnTo>
                <a:lnTo>
                  <a:pt x="4046778" y="708190"/>
                </a:lnTo>
                <a:lnTo>
                  <a:pt x="4046778" y="626579"/>
                </a:lnTo>
                <a:lnTo>
                  <a:pt x="4050690" y="626579"/>
                </a:lnTo>
                <a:lnTo>
                  <a:pt x="4054856" y="628523"/>
                </a:lnTo>
                <a:lnTo>
                  <a:pt x="4062044" y="636219"/>
                </a:lnTo>
                <a:lnTo>
                  <a:pt x="4070870" y="652500"/>
                </a:lnTo>
                <a:lnTo>
                  <a:pt x="4079976" y="680161"/>
                </a:lnTo>
                <a:lnTo>
                  <a:pt x="4089628" y="706412"/>
                </a:lnTo>
                <a:lnTo>
                  <a:pt x="4105186" y="728700"/>
                </a:lnTo>
                <a:lnTo>
                  <a:pt x="4127436" y="744169"/>
                </a:lnTo>
                <a:lnTo>
                  <a:pt x="4157129" y="749960"/>
                </a:lnTo>
                <a:lnTo>
                  <a:pt x="4172432" y="748423"/>
                </a:lnTo>
                <a:lnTo>
                  <a:pt x="4181310" y="744308"/>
                </a:lnTo>
                <a:lnTo>
                  <a:pt x="4185437" y="738352"/>
                </a:lnTo>
                <a:lnTo>
                  <a:pt x="4186453" y="731291"/>
                </a:lnTo>
                <a:lnTo>
                  <a:pt x="4186517" y="720521"/>
                </a:lnTo>
                <a:lnTo>
                  <a:pt x="4186859" y="701014"/>
                </a:lnTo>
                <a:lnTo>
                  <a:pt x="4186923" y="69245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13">
            <a:extLst>
              <a:ext uri="{FF2B5EF4-FFF2-40B4-BE49-F238E27FC236}">
                <a16:creationId xmlns:a16="http://schemas.microsoft.com/office/drawing/2014/main" id="{5AFD691C-B633-B545-AD02-7806E50E6E3C}"/>
              </a:ext>
            </a:extLst>
          </p:cNvPr>
          <p:cNvSpPr/>
          <p:nvPr userDrawn="1"/>
        </p:nvSpPr>
        <p:spPr>
          <a:xfrm>
            <a:off x="8681964" y="4261730"/>
            <a:ext cx="330835" cy="328295"/>
          </a:xfrm>
          <a:custGeom>
            <a:avLst/>
            <a:gdLst/>
            <a:ahLst/>
            <a:cxnLst/>
            <a:rect l="l" t="t" r="r" b="b"/>
            <a:pathLst>
              <a:path w="330835" h="328295">
                <a:moveTo>
                  <a:pt x="171387" y="0"/>
                </a:moveTo>
                <a:lnTo>
                  <a:pt x="159272" y="0"/>
                </a:lnTo>
                <a:lnTo>
                  <a:pt x="155902" y="56312"/>
                </a:lnTo>
                <a:lnTo>
                  <a:pt x="145934" y="97842"/>
                </a:lnTo>
                <a:lnTo>
                  <a:pt x="127363" y="126667"/>
                </a:lnTo>
                <a:lnTo>
                  <a:pt x="98187" y="144865"/>
                </a:lnTo>
                <a:lnTo>
                  <a:pt x="56400" y="154514"/>
                </a:lnTo>
                <a:lnTo>
                  <a:pt x="0" y="157691"/>
                </a:lnTo>
                <a:lnTo>
                  <a:pt x="0" y="170403"/>
                </a:lnTo>
                <a:lnTo>
                  <a:pt x="56400" y="173572"/>
                </a:lnTo>
                <a:lnTo>
                  <a:pt x="98187" y="183225"/>
                </a:lnTo>
                <a:lnTo>
                  <a:pt x="145934" y="230273"/>
                </a:lnTo>
                <a:lnTo>
                  <a:pt x="155902" y="271812"/>
                </a:lnTo>
                <a:lnTo>
                  <a:pt x="159272" y="328126"/>
                </a:lnTo>
                <a:lnTo>
                  <a:pt x="171387" y="328126"/>
                </a:lnTo>
                <a:lnTo>
                  <a:pt x="174752" y="271812"/>
                </a:lnTo>
                <a:lnTo>
                  <a:pt x="184709" y="230273"/>
                </a:lnTo>
                <a:lnTo>
                  <a:pt x="232426" y="183225"/>
                </a:lnTo>
                <a:lnTo>
                  <a:pt x="274201" y="173572"/>
                </a:lnTo>
                <a:lnTo>
                  <a:pt x="330597" y="170403"/>
                </a:lnTo>
                <a:lnTo>
                  <a:pt x="330597" y="157597"/>
                </a:lnTo>
                <a:lnTo>
                  <a:pt x="274201" y="154423"/>
                </a:lnTo>
                <a:lnTo>
                  <a:pt x="232426" y="144791"/>
                </a:lnTo>
                <a:lnTo>
                  <a:pt x="184709" y="97815"/>
                </a:lnTo>
                <a:lnTo>
                  <a:pt x="174752" y="56304"/>
                </a:lnTo>
                <a:lnTo>
                  <a:pt x="171387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14">
            <a:extLst>
              <a:ext uri="{FF2B5EF4-FFF2-40B4-BE49-F238E27FC236}">
                <a16:creationId xmlns:a16="http://schemas.microsoft.com/office/drawing/2014/main" id="{DCE65B90-CC18-7245-8DF3-B4D07986B3B3}"/>
              </a:ext>
            </a:extLst>
          </p:cNvPr>
          <p:cNvSpPr/>
          <p:nvPr userDrawn="1"/>
        </p:nvSpPr>
        <p:spPr>
          <a:xfrm>
            <a:off x="8150454" y="3970051"/>
            <a:ext cx="1391920" cy="873125"/>
          </a:xfrm>
          <a:custGeom>
            <a:avLst/>
            <a:gdLst/>
            <a:ahLst/>
            <a:cxnLst/>
            <a:rect l="l" t="t" r="r" b="b"/>
            <a:pathLst>
              <a:path w="1391920" h="873125">
                <a:moveTo>
                  <a:pt x="703084" y="699731"/>
                </a:moveTo>
                <a:lnTo>
                  <a:pt x="690994" y="699668"/>
                </a:lnTo>
                <a:lnTo>
                  <a:pt x="671893" y="750163"/>
                </a:lnTo>
                <a:lnTo>
                  <a:pt x="642696" y="786930"/>
                </a:lnTo>
                <a:lnTo>
                  <a:pt x="606056" y="812012"/>
                </a:lnTo>
                <a:lnTo>
                  <a:pt x="564591" y="827417"/>
                </a:lnTo>
                <a:lnTo>
                  <a:pt x="520941" y="835177"/>
                </a:lnTo>
                <a:lnTo>
                  <a:pt x="477748" y="837311"/>
                </a:lnTo>
                <a:lnTo>
                  <a:pt x="423824" y="836193"/>
                </a:lnTo>
                <a:lnTo>
                  <a:pt x="382968" y="831126"/>
                </a:lnTo>
                <a:lnTo>
                  <a:pt x="333540" y="798893"/>
                </a:lnTo>
                <a:lnTo>
                  <a:pt x="315506" y="720039"/>
                </a:lnTo>
                <a:lnTo>
                  <a:pt x="313905" y="656717"/>
                </a:lnTo>
                <a:lnTo>
                  <a:pt x="313944" y="611352"/>
                </a:lnTo>
                <a:lnTo>
                  <a:pt x="318541" y="552691"/>
                </a:lnTo>
                <a:lnTo>
                  <a:pt x="332320" y="511530"/>
                </a:lnTo>
                <a:lnTo>
                  <a:pt x="386613" y="470154"/>
                </a:lnTo>
                <a:lnTo>
                  <a:pt x="426745" y="463537"/>
                </a:lnTo>
                <a:lnTo>
                  <a:pt x="475322" y="462051"/>
                </a:lnTo>
                <a:lnTo>
                  <a:pt x="475322" y="449237"/>
                </a:lnTo>
                <a:lnTo>
                  <a:pt x="426745" y="448195"/>
                </a:lnTo>
                <a:lnTo>
                  <a:pt x="386613" y="442709"/>
                </a:lnTo>
                <a:lnTo>
                  <a:pt x="332320" y="404507"/>
                </a:lnTo>
                <a:lnTo>
                  <a:pt x="318541" y="364807"/>
                </a:lnTo>
                <a:lnTo>
                  <a:pt x="313905" y="306717"/>
                </a:lnTo>
                <a:lnTo>
                  <a:pt x="313905" y="201739"/>
                </a:lnTo>
                <a:lnTo>
                  <a:pt x="316331" y="151193"/>
                </a:lnTo>
                <a:lnTo>
                  <a:pt x="325018" y="111861"/>
                </a:lnTo>
                <a:lnTo>
                  <a:pt x="369709" y="63220"/>
                </a:lnTo>
                <a:lnTo>
                  <a:pt x="409956" y="52108"/>
                </a:lnTo>
                <a:lnTo>
                  <a:pt x="464985" y="48602"/>
                </a:lnTo>
                <a:lnTo>
                  <a:pt x="496150" y="48602"/>
                </a:lnTo>
                <a:lnTo>
                  <a:pt x="555840" y="52146"/>
                </a:lnTo>
                <a:lnTo>
                  <a:pt x="602005" y="63195"/>
                </a:lnTo>
                <a:lnTo>
                  <a:pt x="636651" y="82384"/>
                </a:lnTo>
                <a:lnTo>
                  <a:pt x="679310" y="147789"/>
                </a:lnTo>
                <a:lnTo>
                  <a:pt x="691299" y="195275"/>
                </a:lnTo>
                <a:lnTo>
                  <a:pt x="703046" y="195275"/>
                </a:lnTo>
                <a:lnTo>
                  <a:pt x="702830" y="48602"/>
                </a:lnTo>
                <a:lnTo>
                  <a:pt x="702779" y="15925"/>
                </a:lnTo>
                <a:lnTo>
                  <a:pt x="41021" y="15925"/>
                </a:lnTo>
                <a:lnTo>
                  <a:pt x="41071" y="30137"/>
                </a:lnTo>
                <a:lnTo>
                  <a:pt x="80860" y="34988"/>
                </a:lnTo>
                <a:lnTo>
                  <a:pt x="115582" y="50787"/>
                </a:lnTo>
                <a:lnTo>
                  <a:pt x="143065" y="79362"/>
                </a:lnTo>
                <a:lnTo>
                  <a:pt x="161150" y="122529"/>
                </a:lnTo>
                <a:lnTo>
                  <a:pt x="167652" y="182130"/>
                </a:lnTo>
                <a:lnTo>
                  <a:pt x="167754" y="667778"/>
                </a:lnTo>
                <a:lnTo>
                  <a:pt x="163423" y="720674"/>
                </a:lnTo>
                <a:lnTo>
                  <a:pt x="150152" y="766838"/>
                </a:lnTo>
                <a:lnTo>
                  <a:pt x="127558" y="804989"/>
                </a:lnTo>
                <a:lnTo>
                  <a:pt x="95262" y="833843"/>
                </a:lnTo>
                <a:lnTo>
                  <a:pt x="52870" y="852093"/>
                </a:lnTo>
                <a:lnTo>
                  <a:pt x="0" y="858469"/>
                </a:lnTo>
                <a:lnTo>
                  <a:pt x="0" y="872985"/>
                </a:lnTo>
                <a:lnTo>
                  <a:pt x="703084" y="872985"/>
                </a:lnTo>
                <a:lnTo>
                  <a:pt x="703084" y="837311"/>
                </a:lnTo>
                <a:lnTo>
                  <a:pt x="703084" y="699731"/>
                </a:lnTo>
                <a:close/>
              </a:path>
              <a:path w="1391920" h="873125">
                <a:moveTo>
                  <a:pt x="1391729" y="858469"/>
                </a:moveTo>
                <a:lnTo>
                  <a:pt x="1326934" y="838123"/>
                </a:lnTo>
                <a:lnTo>
                  <a:pt x="1293126" y="808824"/>
                </a:lnTo>
                <a:lnTo>
                  <a:pt x="1257769" y="763346"/>
                </a:lnTo>
                <a:lnTo>
                  <a:pt x="1220406" y="699096"/>
                </a:lnTo>
                <a:lnTo>
                  <a:pt x="1181468" y="621982"/>
                </a:lnTo>
                <a:lnTo>
                  <a:pt x="1136624" y="523468"/>
                </a:lnTo>
                <a:lnTo>
                  <a:pt x="1057211" y="337985"/>
                </a:lnTo>
                <a:lnTo>
                  <a:pt x="914539" y="0"/>
                </a:lnTo>
                <a:lnTo>
                  <a:pt x="904760" y="25"/>
                </a:lnTo>
                <a:lnTo>
                  <a:pt x="853211" y="220281"/>
                </a:lnTo>
                <a:lnTo>
                  <a:pt x="1031468" y="665657"/>
                </a:lnTo>
                <a:lnTo>
                  <a:pt x="1050963" y="720788"/>
                </a:lnTo>
                <a:lnTo>
                  <a:pt x="1056640" y="767918"/>
                </a:lnTo>
                <a:lnTo>
                  <a:pt x="1048372" y="806145"/>
                </a:lnTo>
                <a:lnTo>
                  <a:pt x="989444" y="852297"/>
                </a:lnTo>
                <a:lnTo>
                  <a:pt x="938504" y="858405"/>
                </a:lnTo>
                <a:lnTo>
                  <a:pt x="938504" y="872985"/>
                </a:lnTo>
                <a:lnTo>
                  <a:pt x="1391729" y="872985"/>
                </a:lnTo>
                <a:lnTo>
                  <a:pt x="1391729" y="85846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" name="object 15">
            <a:extLst>
              <a:ext uri="{FF2B5EF4-FFF2-40B4-BE49-F238E27FC236}">
                <a16:creationId xmlns:a16="http://schemas.microsoft.com/office/drawing/2014/main" id="{717B7DB2-1683-1046-82D0-1C2A7DE99B36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00859" y="4955722"/>
            <a:ext cx="98300" cy="134760"/>
          </a:xfrm>
          <a:prstGeom prst="rect">
            <a:avLst/>
          </a:prstGeom>
        </p:spPr>
      </p:pic>
      <p:pic>
        <p:nvPicPr>
          <p:cNvPr id="62" name="object 16">
            <a:extLst>
              <a:ext uri="{FF2B5EF4-FFF2-40B4-BE49-F238E27FC236}">
                <a16:creationId xmlns:a16="http://schemas.microsoft.com/office/drawing/2014/main" id="{DF2E8A8F-9E2E-F647-9E4B-A625C5A86B1C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818305" y="4984512"/>
            <a:ext cx="78175" cy="102928"/>
          </a:xfrm>
          <a:prstGeom prst="rect">
            <a:avLst/>
          </a:prstGeom>
        </p:spPr>
      </p:pic>
      <p:sp>
        <p:nvSpPr>
          <p:cNvPr id="63" name="object 17">
            <a:extLst>
              <a:ext uri="{FF2B5EF4-FFF2-40B4-BE49-F238E27FC236}">
                <a16:creationId xmlns:a16="http://schemas.microsoft.com/office/drawing/2014/main" id="{5911CCCC-C5F6-4646-B2B6-E1B55AA11643}"/>
              </a:ext>
            </a:extLst>
          </p:cNvPr>
          <p:cNvSpPr/>
          <p:nvPr userDrawn="1"/>
        </p:nvSpPr>
        <p:spPr>
          <a:xfrm>
            <a:off x="7920114" y="4955914"/>
            <a:ext cx="556260" cy="162560"/>
          </a:xfrm>
          <a:custGeom>
            <a:avLst/>
            <a:gdLst/>
            <a:ahLst/>
            <a:cxnLst/>
            <a:rect l="l" t="t" r="r" b="b"/>
            <a:pathLst>
              <a:path w="556260" h="162560">
                <a:moveTo>
                  <a:pt x="18237" y="0"/>
                </a:moveTo>
                <a:lnTo>
                  <a:pt x="76" y="0"/>
                </a:lnTo>
                <a:lnTo>
                  <a:pt x="76" y="18656"/>
                </a:lnTo>
                <a:lnTo>
                  <a:pt x="18237" y="18656"/>
                </a:lnTo>
                <a:lnTo>
                  <a:pt x="18237" y="0"/>
                </a:lnTo>
                <a:close/>
              </a:path>
              <a:path w="556260" h="162560">
                <a:moveTo>
                  <a:pt x="18402" y="30670"/>
                </a:moveTo>
                <a:lnTo>
                  <a:pt x="0" y="30670"/>
                </a:lnTo>
                <a:lnTo>
                  <a:pt x="0" y="131508"/>
                </a:lnTo>
                <a:lnTo>
                  <a:pt x="18402" y="131508"/>
                </a:lnTo>
                <a:lnTo>
                  <a:pt x="18402" y="30670"/>
                </a:lnTo>
                <a:close/>
              </a:path>
              <a:path w="556260" h="162560">
                <a:moveTo>
                  <a:pt x="120713" y="30721"/>
                </a:moveTo>
                <a:lnTo>
                  <a:pt x="101549" y="30721"/>
                </a:lnTo>
                <a:lnTo>
                  <a:pt x="76555" y="106286"/>
                </a:lnTo>
                <a:lnTo>
                  <a:pt x="51701" y="30721"/>
                </a:lnTo>
                <a:lnTo>
                  <a:pt x="32207" y="30721"/>
                </a:lnTo>
                <a:lnTo>
                  <a:pt x="68389" y="132283"/>
                </a:lnTo>
                <a:lnTo>
                  <a:pt x="84658" y="132283"/>
                </a:lnTo>
                <a:lnTo>
                  <a:pt x="120713" y="30721"/>
                </a:lnTo>
                <a:close/>
              </a:path>
              <a:path w="556260" h="162560">
                <a:moveTo>
                  <a:pt x="210121" y="84886"/>
                </a:moveTo>
                <a:lnTo>
                  <a:pt x="199936" y="46113"/>
                </a:lnTo>
                <a:lnTo>
                  <a:pt x="191338" y="37376"/>
                </a:lnTo>
                <a:lnTo>
                  <a:pt x="191338" y="73012"/>
                </a:lnTo>
                <a:lnTo>
                  <a:pt x="144475" y="73012"/>
                </a:lnTo>
                <a:lnTo>
                  <a:pt x="147002" y="62636"/>
                </a:lnTo>
                <a:lnTo>
                  <a:pt x="152031" y="54076"/>
                </a:lnTo>
                <a:lnTo>
                  <a:pt x="159232" y="48260"/>
                </a:lnTo>
                <a:lnTo>
                  <a:pt x="168262" y="46113"/>
                </a:lnTo>
                <a:lnTo>
                  <a:pt x="177469" y="48196"/>
                </a:lnTo>
                <a:lnTo>
                  <a:pt x="184365" y="53911"/>
                </a:lnTo>
                <a:lnTo>
                  <a:pt x="188988" y="62445"/>
                </a:lnTo>
                <a:lnTo>
                  <a:pt x="191338" y="73012"/>
                </a:lnTo>
                <a:lnTo>
                  <a:pt x="191338" y="37376"/>
                </a:lnTo>
                <a:lnTo>
                  <a:pt x="185369" y="32435"/>
                </a:lnTo>
                <a:lnTo>
                  <a:pt x="168579" y="28575"/>
                </a:lnTo>
                <a:lnTo>
                  <a:pt x="151523" y="32588"/>
                </a:lnTo>
                <a:lnTo>
                  <a:pt x="137833" y="43649"/>
                </a:lnTo>
                <a:lnTo>
                  <a:pt x="128727" y="60325"/>
                </a:lnTo>
                <a:lnTo>
                  <a:pt x="125412" y="81203"/>
                </a:lnTo>
                <a:lnTo>
                  <a:pt x="128778" y="102095"/>
                </a:lnTo>
                <a:lnTo>
                  <a:pt x="138099" y="118783"/>
                </a:lnTo>
                <a:lnTo>
                  <a:pt x="152285" y="129844"/>
                </a:lnTo>
                <a:lnTo>
                  <a:pt x="170218" y="133845"/>
                </a:lnTo>
                <a:lnTo>
                  <a:pt x="180733" y="132715"/>
                </a:lnTo>
                <a:lnTo>
                  <a:pt x="206819" y="114033"/>
                </a:lnTo>
                <a:lnTo>
                  <a:pt x="206070" y="113169"/>
                </a:lnTo>
                <a:lnTo>
                  <a:pt x="196697" y="103860"/>
                </a:lnTo>
                <a:lnTo>
                  <a:pt x="195935" y="103085"/>
                </a:lnTo>
                <a:lnTo>
                  <a:pt x="170535" y="116611"/>
                </a:lnTo>
                <a:lnTo>
                  <a:pt x="161442" y="114909"/>
                </a:lnTo>
                <a:lnTo>
                  <a:pt x="153593" y="109804"/>
                </a:lnTo>
                <a:lnTo>
                  <a:pt x="147726" y="101295"/>
                </a:lnTo>
                <a:lnTo>
                  <a:pt x="144576" y="89382"/>
                </a:lnTo>
                <a:lnTo>
                  <a:pt x="209880" y="89382"/>
                </a:lnTo>
                <a:lnTo>
                  <a:pt x="209943" y="87223"/>
                </a:lnTo>
                <a:lnTo>
                  <a:pt x="210121" y="84886"/>
                </a:lnTo>
                <a:close/>
              </a:path>
              <a:path w="556260" h="162560">
                <a:moveTo>
                  <a:pt x="276898" y="29019"/>
                </a:moveTo>
                <a:lnTo>
                  <a:pt x="274878" y="28905"/>
                </a:lnTo>
                <a:lnTo>
                  <a:pt x="274370" y="28905"/>
                </a:lnTo>
                <a:lnTo>
                  <a:pt x="264858" y="30365"/>
                </a:lnTo>
                <a:lnTo>
                  <a:pt x="256514" y="34747"/>
                </a:lnTo>
                <a:lnTo>
                  <a:pt x="249542" y="42062"/>
                </a:lnTo>
                <a:lnTo>
                  <a:pt x="244119" y="52336"/>
                </a:lnTo>
                <a:lnTo>
                  <a:pt x="244119" y="30695"/>
                </a:lnTo>
                <a:lnTo>
                  <a:pt x="226402" y="30695"/>
                </a:lnTo>
                <a:lnTo>
                  <a:pt x="226402" y="131533"/>
                </a:lnTo>
                <a:lnTo>
                  <a:pt x="244525" y="131533"/>
                </a:lnTo>
                <a:lnTo>
                  <a:pt x="244525" y="91084"/>
                </a:lnTo>
                <a:lnTo>
                  <a:pt x="246926" y="73228"/>
                </a:lnTo>
                <a:lnTo>
                  <a:pt x="253453" y="60642"/>
                </a:lnTo>
                <a:lnTo>
                  <a:pt x="263105" y="53174"/>
                </a:lnTo>
                <a:lnTo>
                  <a:pt x="267119" y="52336"/>
                </a:lnTo>
                <a:lnTo>
                  <a:pt x="274878" y="50711"/>
                </a:lnTo>
                <a:lnTo>
                  <a:pt x="276898" y="50711"/>
                </a:lnTo>
                <a:lnTo>
                  <a:pt x="276898" y="29019"/>
                </a:lnTo>
                <a:close/>
              </a:path>
              <a:path w="556260" h="162560">
                <a:moveTo>
                  <a:pt x="351282" y="102336"/>
                </a:moveTo>
                <a:lnTo>
                  <a:pt x="324599" y="71323"/>
                </a:lnTo>
                <a:lnTo>
                  <a:pt x="309562" y="66700"/>
                </a:lnTo>
                <a:lnTo>
                  <a:pt x="304520" y="64808"/>
                </a:lnTo>
                <a:lnTo>
                  <a:pt x="304520" y="50546"/>
                </a:lnTo>
                <a:lnTo>
                  <a:pt x="309943" y="45758"/>
                </a:lnTo>
                <a:lnTo>
                  <a:pt x="324980" y="45758"/>
                </a:lnTo>
                <a:lnTo>
                  <a:pt x="334048" y="48018"/>
                </a:lnTo>
                <a:lnTo>
                  <a:pt x="343039" y="54749"/>
                </a:lnTo>
                <a:lnTo>
                  <a:pt x="350520" y="39598"/>
                </a:lnTo>
                <a:lnTo>
                  <a:pt x="342633" y="34518"/>
                </a:lnTo>
                <a:lnTo>
                  <a:pt x="335267" y="31407"/>
                </a:lnTo>
                <a:lnTo>
                  <a:pt x="327634" y="29591"/>
                </a:lnTo>
                <a:lnTo>
                  <a:pt x="319798" y="29006"/>
                </a:lnTo>
                <a:lnTo>
                  <a:pt x="307314" y="31165"/>
                </a:lnTo>
                <a:lnTo>
                  <a:pt x="297103" y="37236"/>
                </a:lnTo>
                <a:lnTo>
                  <a:pt x="290195" y="46634"/>
                </a:lnTo>
                <a:lnTo>
                  <a:pt x="287655" y="58762"/>
                </a:lnTo>
                <a:lnTo>
                  <a:pt x="290461" y="71831"/>
                </a:lnTo>
                <a:lnTo>
                  <a:pt x="297548" y="80479"/>
                </a:lnTo>
                <a:lnTo>
                  <a:pt x="306946" y="85953"/>
                </a:lnTo>
                <a:lnTo>
                  <a:pt x="316636" y="89496"/>
                </a:lnTo>
                <a:lnTo>
                  <a:pt x="328244" y="93306"/>
                </a:lnTo>
                <a:lnTo>
                  <a:pt x="334492" y="96151"/>
                </a:lnTo>
                <a:lnTo>
                  <a:pt x="334492" y="111937"/>
                </a:lnTo>
                <a:lnTo>
                  <a:pt x="328650" y="116649"/>
                </a:lnTo>
                <a:lnTo>
                  <a:pt x="318770" y="116649"/>
                </a:lnTo>
                <a:lnTo>
                  <a:pt x="311797" y="116027"/>
                </a:lnTo>
                <a:lnTo>
                  <a:pt x="305117" y="114046"/>
                </a:lnTo>
                <a:lnTo>
                  <a:pt x="298500" y="110553"/>
                </a:lnTo>
                <a:lnTo>
                  <a:pt x="290791" y="104597"/>
                </a:lnTo>
                <a:lnTo>
                  <a:pt x="282511" y="119049"/>
                </a:lnTo>
                <a:lnTo>
                  <a:pt x="291071" y="125717"/>
                </a:lnTo>
                <a:lnTo>
                  <a:pt x="299542" y="130009"/>
                </a:lnTo>
                <a:lnTo>
                  <a:pt x="308292" y="132575"/>
                </a:lnTo>
                <a:lnTo>
                  <a:pt x="316915" y="133438"/>
                </a:lnTo>
                <a:lnTo>
                  <a:pt x="330796" y="131216"/>
                </a:lnTo>
                <a:lnTo>
                  <a:pt x="341668" y="124917"/>
                </a:lnTo>
                <a:lnTo>
                  <a:pt x="348754" y="115100"/>
                </a:lnTo>
                <a:lnTo>
                  <a:pt x="351282" y="102336"/>
                </a:lnTo>
                <a:close/>
              </a:path>
              <a:path w="556260" h="162560">
                <a:moveTo>
                  <a:pt x="555917" y="30695"/>
                </a:moveTo>
                <a:lnTo>
                  <a:pt x="536448" y="30695"/>
                </a:lnTo>
                <a:lnTo>
                  <a:pt x="514032" y="102730"/>
                </a:lnTo>
                <a:lnTo>
                  <a:pt x="486702" y="30695"/>
                </a:lnTo>
                <a:lnTo>
                  <a:pt x="466725" y="30695"/>
                </a:lnTo>
                <a:lnTo>
                  <a:pt x="505142" y="127762"/>
                </a:lnTo>
                <a:lnTo>
                  <a:pt x="501535" y="138023"/>
                </a:lnTo>
                <a:lnTo>
                  <a:pt x="497065" y="144170"/>
                </a:lnTo>
                <a:lnTo>
                  <a:pt x="479933" y="144170"/>
                </a:lnTo>
                <a:lnTo>
                  <a:pt x="470420" y="137096"/>
                </a:lnTo>
                <a:lnTo>
                  <a:pt x="464286" y="154025"/>
                </a:lnTo>
                <a:lnTo>
                  <a:pt x="466293" y="155359"/>
                </a:lnTo>
                <a:lnTo>
                  <a:pt x="471652" y="158280"/>
                </a:lnTo>
                <a:lnTo>
                  <a:pt x="479336" y="161213"/>
                </a:lnTo>
                <a:lnTo>
                  <a:pt x="488276" y="162547"/>
                </a:lnTo>
                <a:lnTo>
                  <a:pt x="488683" y="162547"/>
                </a:lnTo>
                <a:lnTo>
                  <a:pt x="519518" y="134010"/>
                </a:lnTo>
                <a:lnTo>
                  <a:pt x="530542" y="102730"/>
                </a:lnTo>
                <a:lnTo>
                  <a:pt x="555917" y="3069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4" name="object 18">
            <a:extLst>
              <a:ext uri="{FF2B5EF4-FFF2-40B4-BE49-F238E27FC236}">
                <a16:creationId xmlns:a16="http://schemas.microsoft.com/office/drawing/2014/main" id="{ACA43568-3608-504D-A863-09D518F9EA40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8504405" y="4950352"/>
            <a:ext cx="153542" cy="139098"/>
          </a:xfrm>
          <a:prstGeom prst="rect">
            <a:avLst/>
          </a:prstGeom>
        </p:spPr>
      </p:pic>
      <p:sp>
        <p:nvSpPr>
          <p:cNvPr id="65" name="object 19">
            <a:extLst>
              <a:ext uri="{FF2B5EF4-FFF2-40B4-BE49-F238E27FC236}">
                <a16:creationId xmlns:a16="http://schemas.microsoft.com/office/drawing/2014/main" id="{05B2FC4D-C437-664B-9327-3A8C1FDACB16}"/>
              </a:ext>
            </a:extLst>
          </p:cNvPr>
          <p:cNvSpPr/>
          <p:nvPr userDrawn="1"/>
        </p:nvSpPr>
        <p:spPr>
          <a:xfrm>
            <a:off x="8289036" y="4955520"/>
            <a:ext cx="1158875" cy="163195"/>
          </a:xfrm>
          <a:custGeom>
            <a:avLst/>
            <a:gdLst/>
            <a:ahLst/>
            <a:cxnLst/>
            <a:rect l="l" t="t" r="r" b="b"/>
            <a:pathLst>
              <a:path w="1158875" h="163195">
                <a:moveTo>
                  <a:pt x="18262" y="444"/>
                </a:moveTo>
                <a:lnTo>
                  <a:pt x="63" y="444"/>
                </a:lnTo>
                <a:lnTo>
                  <a:pt x="63" y="19075"/>
                </a:lnTo>
                <a:lnTo>
                  <a:pt x="18262" y="19075"/>
                </a:lnTo>
                <a:lnTo>
                  <a:pt x="18262" y="444"/>
                </a:lnTo>
                <a:close/>
              </a:path>
              <a:path w="1158875" h="163195">
                <a:moveTo>
                  <a:pt x="18402" y="31127"/>
                </a:moveTo>
                <a:lnTo>
                  <a:pt x="0" y="31127"/>
                </a:lnTo>
                <a:lnTo>
                  <a:pt x="0" y="132168"/>
                </a:lnTo>
                <a:lnTo>
                  <a:pt x="18402" y="132168"/>
                </a:lnTo>
                <a:lnTo>
                  <a:pt x="18402" y="31127"/>
                </a:lnTo>
                <a:close/>
              </a:path>
              <a:path w="1158875" h="163195">
                <a:moveTo>
                  <a:pt x="89420" y="31178"/>
                </a:moveTo>
                <a:lnTo>
                  <a:pt x="64465" y="31178"/>
                </a:lnTo>
                <a:lnTo>
                  <a:pt x="64465" y="3200"/>
                </a:lnTo>
                <a:lnTo>
                  <a:pt x="45681" y="3200"/>
                </a:lnTo>
                <a:lnTo>
                  <a:pt x="45681" y="31115"/>
                </a:lnTo>
                <a:lnTo>
                  <a:pt x="34112" y="31178"/>
                </a:lnTo>
                <a:lnTo>
                  <a:pt x="34112" y="49618"/>
                </a:lnTo>
                <a:lnTo>
                  <a:pt x="45948" y="49618"/>
                </a:lnTo>
                <a:lnTo>
                  <a:pt x="45948" y="104724"/>
                </a:lnTo>
                <a:lnTo>
                  <a:pt x="47752" y="117157"/>
                </a:lnTo>
                <a:lnTo>
                  <a:pt x="52908" y="126263"/>
                </a:lnTo>
                <a:lnTo>
                  <a:pt x="61099" y="131864"/>
                </a:lnTo>
                <a:lnTo>
                  <a:pt x="72021" y="133769"/>
                </a:lnTo>
                <a:lnTo>
                  <a:pt x="77851" y="133769"/>
                </a:lnTo>
                <a:lnTo>
                  <a:pt x="82892" y="132397"/>
                </a:lnTo>
                <a:lnTo>
                  <a:pt x="88493" y="129095"/>
                </a:lnTo>
                <a:lnTo>
                  <a:pt x="88557" y="111277"/>
                </a:lnTo>
                <a:lnTo>
                  <a:pt x="83959" y="113957"/>
                </a:lnTo>
                <a:lnTo>
                  <a:pt x="79883" y="114922"/>
                </a:lnTo>
                <a:lnTo>
                  <a:pt x="67652" y="114922"/>
                </a:lnTo>
                <a:lnTo>
                  <a:pt x="64465" y="109321"/>
                </a:lnTo>
                <a:lnTo>
                  <a:pt x="64465" y="49618"/>
                </a:lnTo>
                <a:lnTo>
                  <a:pt x="89420" y="49618"/>
                </a:lnTo>
                <a:lnTo>
                  <a:pt x="89420" y="31178"/>
                </a:lnTo>
                <a:close/>
              </a:path>
              <a:path w="1158875" h="163195">
                <a:moveTo>
                  <a:pt x="496912" y="113030"/>
                </a:moveTo>
                <a:lnTo>
                  <a:pt x="434746" y="113030"/>
                </a:lnTo>
                <a:lnTo>
                  <a:pt x="434746" y="72390"/>
                </a:lnTo>
                <a:lnTo>
                  <a:pt x="488645" y="72390"/>
                </a:lnTo>
                <a:lnTo>
                  <a:pt x="488645" y="53340"/>
                </a:lnTo>
                <a:lnTo>
                  <a:pt x="434746" y="53340"/>
                </a:lnTo>
                <a:lnTo>
                  <a:pt x="434746" y="19050"/>
                </a:lnTo>
                <a:lnTo>
                  <a:pt x="496062" y="19050"/>
                </a:lnTo>
                <a:lnTo>
                  <a:pt x="496062" y="0"/>
                </a:lnTo>
                <a:lnTo>
                  <a:pt x="415544" y="0"/>
                </a:lnTo>
                <a:lnTo>
                  <a:pt x="415544" y="19050"/>
                </a:lnTo>
                <a:lnTo>
                  <a:pt x="415544" y="53340"/>
                </a:lnTo>
                <a:lnTo>
                  <a:pt x="415544" y="72390"/>
                </a:lnTo>
                <a:lnTo>
                  <a:pt x="415544" y="113030"/>
                </a:lnTo>
                <a:lnTo>
                  <a:pt x="415544" y="132080"/>
                </a:lnTo>
                <a:lnTo>
                  <a:pt x="496912" y="132080"/>
                </a:lnTo>
                <a:lnTo>
                  <a:pt x="496912" y="113030"/>
                </a:lnTo>
                <a:close/>
              </a:path>
              <a:path w="1158875" h="163195">
                <a:moveTo>
                  <a:pt x="586092" y="82499"/>
                </a:moveTo>
                <a:lnTo>
                  <a:pt x="586016" y="69164"/>
                </a:lnTo>
                <a:lnTo>
                  <a:pt x="585457" y="61036"/>
                </a:lnTo>
                <a:lnTo>
                  <a:pt x="583615" y="53073"/>
                </a:lnTo>
                <a:lnTo>
                  <a:pt x="581088" y="47307"/>
                </a:lnTo>
                <a:lnTo>
                  <a:pt x="580605" y="46189"/>
                </a:lnTo>
                <a:lnTo>
                  <a:pt x="576503" y="40322"/>
                </a:lnTo>
                <a:lnTo>
                  <a:pt x="571055" y="35483"/>
                </a:lnTo>
                <a:lnTo>
                  <a:pt x="567956" y="33870"/>
                </a:lnTo>
                <a:lnTo>
                  <a:pt x="567956" y="86715"/>
                </a:lnTo>
                <a:lnTo>
                  <a:pt x="567918" y="92468"/>
                </a:lnTo>
                <a:lnTo>
                  <a:pt x="566331" y="101434"/>
                </a:lnTo>
                <a:lnTo>
                  <a:pt x="561568" y="109118"/>
                </a:lnTo>
                <a:lnTo>
                  <a:pt x="553885" y="114388"/>
                </a:lnTo>
                <a:lnTo>
                  <a:pt x="543483" y="116344"/>
                </a:lnTo>
                <a:lnTo>
                  <a:pt x="533692" y="116344"/>
                </a:lnTo>
                <a:lnTo>
                  <a:pt x="526135" y="111023"/>
                </a:lnTo>
                <a:lnTo>
                  <a:pt x="526135" y="100545"/>
                </a:lnTo>
                <a:lnTo>
                  <a:pt x="528053" y="92468"/>
                </a:lnTo>
                <a:lnTo>
                  <a:pt x="533107" y="86842"/>
                </a:lnTo>
                <a:lnTo>
                  <a:pt x="540270" y="83566"/>
                </a:lnTo>
                <a:lnTo>
                  <a:pt x="548525" y="82499"/>
                </a:lnTo>
                <a:lnTo>
                  <a:pt x="556425" y="82499"/>
                </a:lnTo>
                <a:lnTo>
                  <a:pt x="563803" y="84213"/>
                </a:lnTo>
                <a:lnTo>
                  <a:pt x="567956" y="86715"/>
                </a:lnTo>
                <a:lnTo>
                  <a:pt x="567956" y="33870"/>
                </a:lnTo>
                <a:lnTo>
                  <a:pt x="564337" y="31978"/>
                </a:lnTo>
                <a:lnTo>
                  <a:pt x="556526" y="29845"/>
                </a:lnTo>
                <a:lnTo>
                  <a:pt x="547801" y="29133"/>
                </a:lnTo>
                <a:lnTo>
                  <a:pt x="537857" y="29972"/>
                </a:lnTo>
                <a:lnTo>
                  <a:pt x="528510" y="32181"/>
                </a:lnTo>
                <a:lnTo>
                  <a:pt x="520204" y="35369"/>
                </a:lnTo>
                <a:lnTo>
                  <a:pt x="513397" y="39090"/>
                </a:lnTo>
                <a:lnTo>
                  <a:pt x="512508" y="39751"/>
                </a:lnTo>
                <a:lnTo>
                  <a:pt x="517842" y="57086"/>
                </a:lnTo>
                <a:lnTo>
                  <a:pt x="518858" y="56426"/>
                </a:lnTo>
                <a:lnTo>
                  <a:pt x="525233" y="52755"/>
                </a:lnTo>
                <a:lnTo>
                  <a:pt x="532193" y="49872"/>
                </a:lnTo>
                <a:lnTo>
                  <a:pt x="539648" y="47980"/>
                </a:lnTo>
                <a:lnTo>
                  <a:pt x="547458" y="47307"/>
                </a:lnTo>
                <a:lnTo>
                  <a:pt x="556793" y="49009"/>
                </a:lnTo>
                <a:lnTo>
                  <a:pt x="563016" y="53555"/>
                </a:lnTo>
                <a:lnTo>
                  <a:pt x="566496" y="60096"/>
                </a:lnTo>
                <a:lnTo>
                  <a:pt x="567524" y="67310"/>
                </a:lnTo>
                <a:lnTo>
                  <a:pt x="567588" y="69164"/>
                </a:lnTo>
                <a:lnTo>
                  <a:pt x="563181" y="67310"/>
                </a:lnTo>
                <a:lnTo>
                  <a:pt x="555637" y="65392"/>
                </a:lnTo>
                <a:lnTo>
                  <a:pt x="546569" y="65392"/>
                </a:lnTo>
                <a:lnTo>
                  <a:pt x="530529" y="67970"/>
                </a:lnTo>
                <a:lnTo>
                  <a:pt x="518185" y="75247"/>
                </a:lnTo>
                <a:lnTo>
                  <a:pt x="510260" y="86512"/>
                </a:lnTo>
                <a:lnTo>
                  <a:pt x="507555" y="100545"/>
                </a:lnTo>
                <a:lnTo>
                  <a:pt x="507530" y="101434"/>
                </a:lnTo>
                <a:lnTo>
                  <a:pt x="510400" y="115493"/>
                </a:lnTo>
                <a:lnTo>
                  <a:pt x="518109" y="125641"/>
                </a:lnTo>
                <a:lnTo>
                  <a:pt x="528891" y="131648"/>
                </a:lnTo>
                <a:lnTo>
                  <a:pt x="541045" y="133616"/>
                </a:lnTo>
                <a:lnTo>
                  <a:pt x="551192" y="132308"/>
                </a:lnTo>
                <a:lnTo>
                  <a:pt x="559587" y="128905"/>
                </a:lnTo>
                <a:lnTo>
                  <a:pt x="565899" y="124218"/>
                </a:lnTo>
                <a:lnTo>
                  <a:pt x="569874" y="119011"/>
                </a:lnTo>
                <a:lnTo>
                  <a:pt x="569874" y="131787"/>
                </a:lnTo>
                <a:lnTo>
                  <a:pt x="586092" y="131787"/>
                </a:lnTo>
                <a:lnTo>
                  <a:pt x="586092" y="119011"/>
                </a:lnTo>
                <a:lnTo>
                  <a:pt x="586092" y="116344"/>
                </a:lnTo>
                <a:lnTo>
                  <a:pt x="586092" y="82499"/>
                </a:lnTo>
                <a:close/>
              </a:path>
              <a:path w="1158875" h="163195">
                <a:moveTo>
                  <a:pt x="666521" y="102285"/>
                </a:moveTo>
                <a:lnTo>
                  <a:pt x="639851" y="71323"/>
                </a:lnTo>
                <a:lnTo>
                  <a:pt x="624814" y="66687"/>
                </a:lnTo>
                <a:lnTo>
                  <a:pt x="619760" y="64770"/>
                </a:lnTo>
                <a:lnTo>
                  <a:pt x="619760" y="50558"/>
                </a:lnTo>
                <a:lnTo>
                  <a:pt x="625233" y="45720"/>
                </a:lnTo>
                <a:lnTo>
                  <a:pt x="640232" y="45720"/>
                </a:lnTo>
                <a:lnTo>
                  <a:pt x="649287" y="48006"/>
                </a:lnTo>
                <a:lnTo>
                  <a:pt x="658279" y="54711"/>
                </a:lnTo>
                <a:lnTo>
                  <a:pt x="665734" y="39573"/>
                </a:lnTo>
                <a:lnTo>
                  <a:pt x="657885" y="34467"/>
                </a:lnTo>
                <a:lnTo>
                  <a:pt x="650532" y="31356"/>
                </a:lnTo>
                <a:lnTo>
                  <a:pt x="642912" y="29552"/>
                </a:lnTo>
                <a:lnTo>
                  <a:pt x="635076" y="28968"/>
                </a:lnTo>
                <a:lnTo>
                  <a:pt x="622579" y="31127"/>
                </a:lnTo>
                <a:lnTo>
                  <a:pt x="612343" y="37211"/>
                </a:lnTo>
                <a:lnTo>
                  <a:pt x="605434" y="46609"/>
                </a:lnTo>
                <a:lnTo>
                  <a:pt x="602907" y="58724"/>
                </a:lnTo>
                <a:lnTo>
                  <a:pt x="605713" y="71805"/>
                </a:lnTo>
                <a:lnTo>
                  <a:pt x="612800" y="80454"/>
                </a:lnTo>
                <a:lnTo>
                  <a:pt x="622185" y="85928"/>
                </a:lnTo>
                <a:lnTo>
                  <a:pt x="631850" y="89484"/>
                </a:lnTo>
                <a:lnTo>
                  <a:pt x="643483" y="93230"/>
                </a:lnTo>
                <a:lnTo>
                  <a:pt x="649770" y="96113"/>
                </a:lnTo>
                <a:lnTo>
                  <a:pt x="649770" y="111912"/>
                </a:lnTo>
                <a:lnTo>
                  <a:pt x="643940" y="116598"/>
                </a:lnTo>
                <a:lnTo>
                  <a:pt x="634009" y="116598"/>
                </a:lnTo>
                <a:lnTo>
                  <a:pt x="627049" y="115976"/>
                </a:lnTo>
                <a:lnTo>
                  <a:pt x="620369" y="114007"/>
                </a:lnTo>
                <a:lnTo>
                  <a:pt x="613752" y="110528"/>
                </a:lnTo>
                <a:lnTo>
                  <a:pt x="606069" y="104597"/>
                </a:lnTo>
                <a:lnTo>
                  <a:pt x="597763" y="119011"/>
                </a:lnTo>
                <a:lnTo>
                  <a:pt x="606336" y="125691"/>
                </a:lnTo>
                <a:lnTo>
                  <a:pt x="614794" y="129971"/>
                </a:lnTo>
                <a:lnTo>
                  <a:pt x="623544" y="132549"/>
                </a:lnTo>
                <a:lnTo>
                  <a:pt x="632155" y="133400"/>
                </a:lnTo>
                <a:lnTo>
                  <a:pt x="646049" y="131178"/>
                </a:lnTo>
                <a:lnTo>
                  <a:pt x="656907" y="124891"/>
                </a:lnTo>
                <a:lnTo>
                  <a:pt x="663994" y="115074"/>
                </a:lnTo>
                <a:lnTo>
                  <a:pt x="666521" y="102285"/>
                </a:lnTo>
                <a:close/>
              </a:path>
              <a:path w="1158875" h="163195">
                <a:moveTo>
                  <a:pt x="731316" y="30886"/>
                </a:moveTo>
                <a:lnTo>
                  <a:pt x="706348" y="30886"/>
                </a:lnTo>
                <a:lnTo>
                  <a:pt x="706348" y="2857"/>
                </a:lnTo>
                <a:lnTo>
                  <a:pt x="687438" y="2857"/>
                </a:lnTo>
                <a:lnTo>
                  <a:pt x="687463" y="31013"/>
                </a:lnTo>
                <a:lnTo>
                  <a:pt x="675995" y="31013"/>
                </a:lnTo>
                <a:lnTo>
                  <a:pt x="675995" y="49276"/>
                </a:lnTo>
                <a:lnTo>
                  <a:pt x="687844" y="49276"/>
                </a:lnTo>
                <a:lnTo>
                  <a:pt x="687844" y="104381"/>
                </a:lnTo>
                <a:lnTo>
                  <a:pt x="689622" y="116814"/>
                </a:lnTo>
                <a:lnTo>
                  <a:pt x="694778" y="125920"/>
                </a:lnTo>
                <a:lnTo>
                  <a:pt x="702983" y="131521"/>
                </a:lnTo>
                <a:lnTo>
                  <a:pt x="713905" y="133426"/>
                </a:lnTo>
                <a:lnTo>
                  <a:pt x="719709" y="133426"/>
                </a:lnTo>
                <a:lnTo>
                  <a:pt x="724750" y="132054"/>
                </a:lnTo>
                <a:lnTo>
                  <a:pt x="729691" y="129070"/>
                </a:lnTo>
                <a:lnTo>
                  <a:pt x="730491" y="128765"/>
                </a:lnTo>
                <a:lnTo>
                  <a:pt x="730453" y="110972"/>
                </a:lnTo>
                <a:lnTo>
                  <a:pt x="725855" y="113626"/>
                </a:lnTo>
                <a:lnTo>
                  <a:pt x="721766" y="114617"/>
                </a:lnTo>
                <a:lnTo>
                  <a:pt x="709549" y="114617"/>
                </a:lnTo>
                <a:lnTo>
                  <a:pt x="706348" y="109029"/>
                </a:lnTo>
                <a:lnTo>
                  <a:pt x="706348" y="49276"/>
                </a:lnTo>
                <a:lnTo>
                  <a:pt x="731316" y="49276"/>
                </a:lnTo>
                <a:lnTo>
                  <a:pt x="731316" y="30886"/>
                </a:lnTo>
                <a:close/>
              </a:path>
              <a:path w="1158875" h="163195">
                <a:moveTo>
                  <a:pt x="887006" y="131787"/>
                </a:moveTo>
                <a:lnTo>
                  <a:pt x="873594" y="98488"/>
                </a:lnTo>
                <a:lnTo>
                  <a:pt x="865962" y="79527"/>
                </a:lnTo>
                <a:lnTo>
                  <a:pt x="846836" y="32067"/>
                </a:lnTo>
                <a:lnTo>
                  <a:pt x="846836" y="79463"/>
                </a:lnTo>
                <a:lnTo>
                  <a:pt x="806056" y="79527"/>
                </a:lnTo>
                <a:lnTo>
                  <a:pt x="826401" y="27622"/>
                </a:lnTo>
                <a:lnTo>
                  <a:pt x="846836" y="79463"/>
                </a:lnTo>
                <a:lnTo>
                  <a:pt x="846836" y="32067"/>
                </a:lnTo>
                <a:lnTo>
                  <a:pt x="845045" y="27622"/>
                </a:lnTo>
                <a:lnTo>
                  <a:pt x="833996" y="177"/>
                </a:lnTo>
                <a:lnTo>
                  <a:pt x="819200" y="177"/>
                </a:lnTo>
                <a:lnTo>
                  <a:pt x="766191" y="131787"/>
                </a:lnTo>
                <a:lnTo>
                  <a:pt x="786549" y="131787"/>
                </a:lnTo>
                <a:lnTo>
                  <a:pt x="799007" y="98488"/>
                </a:lnTo>
                <a:lnTo>
                  <a:pt x="853948" y="98488"/>
                </a:lnTo>
                <a:lnTo>
                  <a:pt x="866406" y="131787"/>
                </a:lnTo>
                <a:lnTo>
                  <a:pt x="887006" y="131787"/>
                </a:lnTo>
                <a:close/>
              </a:path>
              <a:path w="1158875" h="163195">
                <a:moveTo>
                  <a:pt x="974813" y="69545"/>
                </a:moveTo>
                <a:lnTo>
                  <a:pt x="972413" y="52793"/>
                </a:lnTo>
                <a:lnTo>
                  <a:pt x="965606" y="39979"/>
                </a:lnTo>
                <a:lnTo>
                  <a:pt x="954951" y="31813"/>
                </a:lnTo>
                <a:lnTo>
                  <a:pt x="941019" y="28930"/>
                </a:lnTo>
                <a:lnTo>
                  <a:pt x="932637" y="29946"/>
                </a:lnTo>
                <a:lnTo>
                  <a:pt x="925271" y="33007"/>
                </a:lnTo>
                <a:lnTo>
                  <a:pt x="919010" y="38100"/>
                </a:lnTo>
                <a:lnTo>
                  <a:pt x="913968" y="45250"/>
                </a:lnTo>
                <a:lnTo>
                  <a:pt x="913968" y="31026"/>
                </a:lnTo>
                <a:lnTo>
                  <a:pt x="896594" y="31026"/>
                </a:lnTo>
                <a:lnTo>
                  <a:pt x="896594" y="131864"/>
                </a:lnTo>
                <a:lnTo>
                  <a:pt x="915035" y="131864"/>
                </a:lnTo>
                <a:lnTo>
                  <a:pt x="915035" y="74282"/>
                </a:lnTo>
                <a:lnTo>
                  <a:pt x="916762" y="63144"/>
                </a:lnTo>
                <a:lnTo>
                  <a:pt x="921524" y="54800"/>
                </a:lnTo>
                <a:lnTo>
                  <a:pt x="928636" y="49542"/>
                </a:lnTo>
                <a:lnTo>
                  <a:pt x="937412" y="47713"/>
                </a:lnTo>
                <a:lnTo>
                  <a:pt x="945413" y="49352"/>
                </a:lnTo>
                <a:lnTo>
                  <a:pt x="951357" y="54203"/>
                </a:lnTo>
                <a:lnTo>
                  <a:pt x="955065" y="62153"/>
                </a:lnTo>
                <a:lnTo>
                  <a:pt x="956335" y="73113"/>
                </a:lnTo>
                <a:lnTo>
                  <a:pt x="956335" y="131864"/>
                </a:lnTo>
                <a:lnTo>
                  <a:pt x="974813" y="131864"/>
                </a:lnTo>
                <a:lnTo>
                  <a:pt x="974813" y="69545"/>
                </a:lnTo>
                <a:close/>
              </a:path>
              <a:path w="1158875" h="163195">
                <a:moveTo>
                  <a:pt x="1079512" y="30924"/>
                </a:moveTo>
                <a:lnTo>
                  <a:pt x="1063129" y="30924"/>
                </a:lnTo>
                <a:lnTo>
                  <a:pt x="1063129" y="46355"/>
                </a:lnTo>
                <a:lnTo>
                  <a:pt x="1060310" y="42748"/>
                </a:lnTo>
                <a:lnTo>
                  <a:pt x="1060310" y="76911"/>
                </a:lnTo>
                <a:lnTo>
                  <a:pt x="1058164" y="88582"/>
                </a:lnTo>
                <a:lnTo>
                  <a:pt x="1052296" y="97764"/>
                </a:lnTo>
                <a:lnTo>
                  <a:pt x="1043711" y="103708"/>
                </a:lnTo>
                <a:lnTo>
                  <a:pt x="1033360" y="105816"/>
                </a:lnTo>
                <a:lnTo>
                  <a:pt x="1024051" y="103784"/>
                </a:lnTo>
                <a:lnTo>
                  <a:pt x="1016139" y="97904"/>
                </a:lnTo>
                <a:lnTo>
                  <a:pt x="1010627" y="88557"/>
                </a:lnTo>
                <a:lnTo>
                  <a:pt x="1008570" y="76149"/>
                </a:lnTo>
                <a:lnTo>
                  <a:pt x="1010564" y="63830"/>
                </a:lnTo>
                <a:lnTo>
                  <a:pt x="1051877" y="54317"/>
                </a:lnTo>
                <a:lnTo>
                  <a:pt x="1060310" y="76911"/>
                </a:lnTo>
                <a:lnTo>
                  <a:pt x="1060310" y="42748"/>
                </a:lnTo>
                <a:lnTo>
                  <a:pt x="1057262" y="38836"/>
                </a:lnTo>
                <a:lnTo>
                  <a:pt x="1049489" y="33362"/>
                </a:lnTo>
                <a:lnTo>
                  <a:pt x="1040485" y="30010"/>
                </a:lnTo>
                <a:lnTo>
                  <a:pt x="1030897" y="28879"/>
                </a:lnTo>
                <a:lnTo>
                  <a:pt x="1015911" y="32131"/>
                </a:lnTo>
                <a:lnTo>
                  <a:pt x="1002703" y="41541"/>
                </a:lnTo>
                <a:lnTo>
                  <a:pt x="993305" y="56642"/>
                </a:lnTo>
                <a:lnTo>
                  <a:pt x="989723" y="76911"/>
                </a:lnTo>
                <a:lnTo>
                  <a:pt x="993305" y="96774"/>
                </a:lnTo>
                <a:lnTo>
                  <a:pt x="1002703" y="111645"/>
                </a:lnTo>
                <a:lnTo>
                  <a:pt x="1015911" y="120954"/>
                </a:lnTo>
                <a:lnTo>
                  <a:pt x="1030897" y="124180"/>
                </a:lnTo>
                <a:lnTo>
                  <a:pt x="1040358" y="123050"/>
                </a:lnTo>
                <a:lnTo>
                  <a:pt x="1049121" y="119634"/>
                </a:lnTo>
                <a:lnTo>
                  <a:pt x="1056563" y="113893"/>
                </a:lnTo>
                <a:lnTo>
                  <a:pt x="1062062" y="105816"/>
                </a:lnTo>
                <a:lnTo>
                  <a:pt x="1046746" y="142201"/>
                </a:lnTo>
                <a:lnTo>
                  <a:pt x="1034389" y="144538"/>
                </a:lnTo>
                <a:lnTo>
                  <a:pt x="1025817" y="143776"/>
                </a:lnTo>
                <a:lnTo>
                  <a:pt x="1017574" y="141465"/>
                </a:lnTo>
                <a:lnTo>
                  <a:pt x="1009700" y="137629"/>
                </a:lnTo>
                <a:lnTo>
                  <a:pt x="1002220" y="132245"/>
                </a:lnTo>
                <a:lnTo>
                  <a:pt x="1001293" y="131432"/>
                </a:lnTo>
                <a:lnTo>
                  <a:pt x="993330" y="148043"/>
                </a:lnTo>
                <a:lnTo>
                  <a:pt x="1033500" y="162598"/>
                </a:lnTo>
                <a:lnTo>
                  <a:pt x="1043863" y="161721"/>
                </a:lnTo>
                <a:lnTo>
                  <a:pt x="1076693" y="133718"/>
                </a:lnTo>
                <a:lnTo>
                  <a:pt x="1079512" y="105778"/>
                </a:lnTo>
                <a:lnTo>
                  <a:pt x="1079512" y="47269"/>
                </a:lnTo>
                <a:lnTo>
                  <a:pt x="1079512" y="46355"/>
                </a:lnTo>
                <a:lnTo>
                  <a:pt x="1079512" y="30924"/>
                </a:lnTo>
                <a:close/>
              </a:path>
              <a:path w="1158875" h="163195">
                <a:moveTo>
                  <a:pt x="1118539" y="330"/>
                </a:moveTo>
                <a:lnTo>
                  <a:pt x="1100099" y="330"/>
                </a:lnTo>
                <a:lnTo>
                  <a:pt x="1100099" y="131800"/>
                </a:lnTo>
                <a:lnTo>
                  <a:pt x="1118539" y="131800"/>
                </a:lnTo>
                <a:lnTo>
                  <a:pt x="1118539" y="330"/>
                </a:lnTo>
                <a:close/>
              </a:path>
              <a:path w="1158875" h="163195">
                <a:moveTo>
                  <a:pt x="1158608" y="469"/>
                </a:moveTo>
                <a:lnTo>
                  <a:pt x="1140383" y="469"/>
                </a:lnTo>
                <a:lnTo>
                  <a:pt x="1140383" y="19113"/>
                </a:lnTo>
                <a:lnTo>
                  <a:pt x="1158608" y="19113"/>
                </a:lnTo>
                <a:lnTo>
                  <a:pt x="1158608" y="469"/>
                </a:lnTo>
                <a:close/>
              </a:path>
              <a:path w="1158875" h="163195">
                <a:moveTo>
                  <a:pt x="1158748" y="30886"/>
                </a:moveTo>
                <a:lnTo>
                  <a:pt x="1140345" y="30886"/>
                </a:lnTo>
                <a:lnTo>
                  <a:pt x="1140345" y="131762"/>
                </a:lnTo>
                <a:lnTo>
                  <a:pt x="1158748" y="131762"/>
                </a:lnTo>
                <a:lnTo>
                  <a:pt x="1158748" y="3088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20">
            <a:extLst>
              <a:ext uri="{FF2B5EF4-FFF2-40B4-BE49-F238E27FC236}">
                <a16:creationId xmlns:a16="http://schemas.microsoft.com/office/drawing/2014/main" id="{D4975980-8BAD-A241-88A7-74538F67A3EB}"/>
              </a:ext>
            </a:extLst>
          </p:cNvPr>
          <p:cNvSpPr/>
          <p:nvPr userDrawn="1"/>
        </p:nvSpPr>
        <p:spPr>
          <a:xfrm>
            <a:off x="8679716" y="4261730"/>
            <a:ext cx="333375" cy="328295"/>
          </a:xfrm>
          <a:custGeom>
            <a:avLst/>
            <a:gdLst/>
            <a:ahLst/>
            <a:cxnLst/>
            <a:rect l="l" t="t" r="r" b="b"/>
            <a:pathLst>
              <a:path w="333375" h="328295">
                <a:moveTo>
                  <a:pt x="172549" y="0"/>
                </a:moveTo>
                <a:lnTo>
                  <a:pt x="160351" y="0"/>
                </a:lnTo>
                <a:lnTo>
                  <a:pt x="156952" y="56307"/>
                </a:lnTo>
                <a:lnTo>
                  <a:pt x="146910" y="97835"/>
                </a:lnTo>
                <a:lnTo>
                  <a:pt x="128209" y="126659"/>
                </a:lnTo>
                <a:lnTo>
                  <a:pt x="98834" y="144858"/>
                </a:lnTo>
                <a:lnTo>
                  <a:pt x="56769" y="154510"/>
                </a:lnTo>
                <a:lnTo>
                  <a:pt x="0" y="157691"/>
                </a:lnTo>
                <a:lnTo>
                  <a:pt x="0" y="170392"/>
                </a:lnTo>
                <a:lnTo>
                  <a:pt x="56769" y="173566"/>
                </a:lnTo>
                <a:lnTo>
                  <a:pt x="98834" y="183222"/>
                </a:lnTo>
                <a:lnTo>
                  <a:pt x="146910" y="230272"/>
                </a:lnTo>
                <a:lnTo>
                  <a:pt x="156952" y="271812"/>
                </a:lnTo>
                <a:lnTo>
                  <a:pt x="160351" y="328126"/>
                </a:lnTo>
                <a:lnTo>
                  <a:pt x="172549" y="328126"/>
                </a:lnTo>
                <a:lnTo>
                  <a:pt x="175935" y="271812"/>
                </a:lnTo>
                <a:lnTo>
                  <a:pt x="185955" y="230272"/>
                </a:lnTo>
                <a:lnTo>
                  <a:pt x="233989" y="183222"/>
                </a:lnTo>
                <a:lnTo>
                  <a:pt x="276050" y="173566"/>
                </a:lnTo>
                <a:lnTo>
                  <a:pt x="332838" y="170392"/>
                </a:lnTo>
                <a:lnTo>
                  <a:pt x="332838" y="157586"/>
                </a:lnTo>
                <a:lnTo>
                  <a:pt x="276050" y="154416"/>
                </a:lnTo>
                <a:lnTo>
                  <a:pt x="233989" y="144785"/>
                </a:lnTo>
                <a:lnTo>
                  <a:pt x="185955" y="97810"/>
                </a:lnTo>
                <a:lnTo>
                  <a:pt x="175935" y="56300"/>
                </a:lnTo>
                <a:lnTo>
                  <a:pt x="1725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69535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7FBC4E38-6AEC-7146-95BE-8059716EDD8C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73" name="object 12">
              <a:extLst>
                <a:ext uri="{FF2B5EF4-FFF2-40B4-BE49-F238E27FC236}">
                  <a16:creationId xmlns:a16="http://schemas.microsoft.com/office/drawing/2014/main" id="{B5E9F76C-A354-D948-9881-6E7647AF9905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13">
              <a:extLst>
                <a:ext uri="{FF2B5EF4-FFF2-40B4-BE49-F238E27FC236}">
                  <a16:creationId xmlns:a16="http://schemas.microsoft.com/office/drawing/2014/main" id="{7911DA73-CEB2-5841-BC33-025F197CF1FC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14">
              <a:extLst>
                <a:ext uri="{FF2B5EF4-FFF2-40B4-BE49-F238E27FC236}">
                  <a16:creationId xmlns:a16="http://schemas.microsoft.com/office/drawing/2014/main" id="{CF508EA9-B649-274A-824E-0C162A8DCF02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5">
              <a:extLst>
                <a:ext uri="{FF2B5EF4-FFF2-40B4-BE49-F238E27FC236}">
                  <a16:creationId xmlns:a16="http://schemas.microsoft.com/office/drawing/2014/main" id="{A135E34F-F032-E840-8131-16850688B83E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6">
              <a:extLst>
                <a:ext uri="{FF2B5EF4-FFF2-40B4-BE49-F238E27FC236}">
                  <a16:creationId xmlns:a16="http://schemas.microsoft.com/office/drawing/2014/main" id="{9A876659-71D9-944E-A669-BDC8C027EDD5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78" name="object 17">
              <a:extLst>
                <a:ext uri="{FF2B5EF4-FFF2-40B4-BE49-F238E27FC236}">
                  <a16:creationId xmlns:a16="http://schemas.microsoft.com/office/drawing/2014/main" id="{80DC2F81-D97D-EC4D-8A0B-4D827747993B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86" name="object 18">
                <a:extLst>
                  <a:ext uri="{FF2B5EF4-FFF2-40B4-BE49-F238E27FC236}">
                    <a16:creationId xmlns:a16="http://schemas.microsoft.com/office/drawing/2014/main" id="{9E9BEE99-46E9-4F40-A169-1B686284FF52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87" name="object 19">
                <a:extLst>
                  <a:ext uri="{FF2B5EF4-FFF2-40B4-BE49-F238E27FC236}">
                    <a16:creationId xmlns:a16="http://schemas.microsoft.com/office/drawing/2014/main" id="{0367CFEC-97E2-8B4E-8CFC-9065A2E1408F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88" name="object 20">
                <a:extLst>
                  <a:ext uri="{FF2B5EF4-FFF2-40B4-BE49-F238E27FC236}">
                    <a16:creationId xmlns:a16="http://schemas.microsoft.com/office/drawing/2014/main" id="{39260674-FB34-6C4C-924D-41FB1A4761CD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89" name="object 21">
                <a:extLst>
                  <a:ext uri="{FF2B5EF4-FFF2-40B4-BE49-F238E27FC236}">
                    <a16:creationId xmlns:a16="http://schemas.microsoft.com/office/drawing/2014/main" id="{3816BA33-6E33-5442-9CB2-147BBA48F63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90" name="object 22">
                <a:extLst>
                  <a:ext uri="{FF2B5EF4-FFF2-40B4-BE49-F238E27FC236}">
                    <a16:creationId xmlns:a16="http://schemas.microsoft.com/office/drawing/2014/main" id="{1C41C984-4DA9-3745-86A6-6E8A92102A1E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79" name="object 23">
              <a:extLst>
                <a:ext uri="{FF2B5EF4-FFF2-40B4-BE49-F238E27FC236}">
                  <a16:creationId xmlns:a16="http://schemas.microsoft.com/office/drawing/2014/main" id="{C7B1E8A7-FAAF-BF4C-8D88-D8D872152D96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84" name="object 24">
                <a:extLst>
                  <a:ext uri="{FF2B5EF4-FFF2-40B4-BE49-F238E27FC236}">
                    <a16:creationId xmlns:a16="http://schemas.microsoft.com/office/drawing/2014/main" id="{6F7274A5-BF4E-CD40-A955-80B418B83E8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85" name="object 25">
                <a:extLst>
                  <a:ext uri="{FF2B5EF4-FFF2-40B4-BE49-F238E27FC236}">
                    <a16:creationId xmlns:a16="http://schemas.microsoft.com/office/drawing/2014/main" id="{70836431-F3C7-4343-88FD-A16FD86D3434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0" name="object 26">
              <a:extLst>
                <a:ext uri="{FF2B5EF4-FFF2-40B4-BE49-F238E27FC236}">
                  <a16:creationId xmlns:a16="http://schemas.microsoft.com/office/drawing/2014/main" id="{134C8E0A-3517-774F-8D36-659D1F126B70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81" name="object 27">
                <a:extLst>
                  <a:ext uri="{FF2B5EF4-FFF2-40B4-BE49-F238E27FC236}">
                    <a16:creationId xmlns:a16="http://schemas.microsoft.com/office/drawing/2014/main" id="{1273EDCA-DDFA-2B4A-A5DD-5549B78C8CBC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2" name="object 28">
                <a:extLst>
                  <a:ext uri="{FF2B5EF4-FFF2-40B4-BE49-F238E27FC236}">
                    <a16:creationId xmlns:a16="http://schemas.microsoft.com/office/drawing/2014/main" id="{B2105D8B-73B2-0A4E-BDC1-E99854CE7EAB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3" name="object 29">
                <a:extLst>
                  <a:ext uri="{FF2B5EF4-FFF2-40B4-BE49-F238E27FC236}">
                    <a16:creationId xmlns:a16="http://schemas.microsoft.com/office/drawing/2014/main" id="{8171F608-ABF1-AF44-81E1-7D1B45C54D3C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6AEE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21" name="Holder 2">
            <a:extLst>
              <a:ext uri="{FF2B5EF4-FFF2-40B4-BE49-F238E27FC236}">
                <a16:creationId xmlns:a16="http://schemas.microsoft.com/office/drawing/2014/main" id="{4BCCB028-73C9-DB43-AF0F-79B87BE28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046" y="2985589"/>
            <a:ext cx="5562600" cy="1371596"/>
          </a:xfrm>
          <a:prstGeom prst="rect">
            <a:avLst/>
          </a:prstGeom>
        </p:spPr>
        <p:txBody>
          <a:bodyPr lIns="0" tIns="0" rIns="0" bIns="0"/>
          <a:lstStyle>
            <a:lvl1pPr>
              <a:defRPr sz="80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THANK YOU</a:t>
            </a:r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1832B91D-3297-4D48-B773-C0134788DD33}"/>
              </a:ext>
            </a:extLst>
          </p:cNvPr>
          <p:cNvSpPr/>
          <p:nvPr userDrawn="1"/>
        </p:nvSpPr>
        <p:spPr>
          <a:xfrm>
            <a:off x="-4" y="5856481"/>
            <a:ext cx="12194607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00B6E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3FF95B2D-312D-5E4C-8219-5518710A2F15}"/>
              </a:ext>
            </a:extLst>
          </p:cNvPr>
          <p:cNvSpPr/>
          <p:nvPr userDrawn="1"/>
        </p:nvSpPr>
        <p:spPr>
          <a:xfrm>
            <a:off x="12475537" y="5518026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00B0F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72515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Clear slide: P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79895B3-889F-B94E-BE2E-0D2EA76639D1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49" name="object 12">
              <a:extLst>
                <a:ext uri="{FF2B5EF4-FFF2-40B4-BE49-F238E27FC236}">
                  <a16:creationId xmlns:a16="http://schemas.microsoft.com/office/drawing/2014/main" id="{CF4B4854-C102-F04F-B32F-865343723A35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3">
              <a:extLst>
                <a:ext uri="{FF2B5EF4-FFF2-40B4-BE49-F238E27FC236}">
                  <a16:creationId xmlns:a16="http://schemas.microsoft.com/office/drawing/2014/main" id="{E10246AA-627D-B845-A2AA-4BDDC01D5827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4">
              <a:extLst>
                <a:ext uri="{FF2B5EF4-FFF2-40B4-BE49-F238E27FC236}">
                  <a16:creationId xmlns:a16="http://schemas.microsoft.com/office/drawing/2014/main" id="{C9ED18A4-0FC7-7E49-9D7F-BD00823FB804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">
              <a:extLst>
                <a:ext uri="{FF2B5EF4-FFF2-40B4-BE49-F238E27FC236}">
                  <a16:creationId xmlns:a16="http://schemas.microsoft.com/office/drawing/2014/main" id="{0F9E3DEA-1310-AC4D-B181-33119325D073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6">
              <a:extLst>
                <a:ext uri="{FF2B5EF4-FFF2-40B4-BE49-F238E27FC236}">
                  <a16:creationId xmlns:a16="http://schemas.microsoft.com/office/drawing/2014/main" id="{AE5ADF48-8EF0-2B4C-9C65-078D3D3EC50C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54" name="object 17">
              <a:extLst>
                <a:ext uri="{FF2B5EF4-FFF2-40B4-BE49-F238E27FC236}">
                  <a16:creationId xmlns:a16="http://schemas.microsoft.com/office/drawing/2014/main" id="{064473E6-6C1E-0B43-B25B-0663DE671A9B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162" name="object 18">
                <a:extLst>
                  <a:ext uri="{FF2B5EF4-FFF2-40B4-BE49-F238E27FC236}">
                    <a16:creationId xmlns:a16="http://schemas.microsoft.com/office/drawing/2014/main" id="{78BDCF63-E1D9-D349-A723-603065DCF76E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163" name="object 19">
                <a:extLst>
                  <a:ext uri="{FF2B5EF4-FFF2-40B4-BE49-F238E27FC236}">
                    <a16:creationId xmlns:a16="http://schemas.microsoft.com/office/drawing/2014/main" id="{2B4CE4C6-F5C3-E440-B634-74799B326876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164" name="object 20">
                <a:extLst>
                  <a:ext uri="{FF2B5EF4-FFF2-40B4-BE49-F238E27FC236}">
                    <a16:creationId xmlns:a16="http://schemas.microsoft.com/office/drawing/2014/main" id="{D4078D7D-845A-074E-B80B-1A4B89D4E958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65" name="object 21">
                <a:extLst>
                  <a:ext uri="{FF2B5EF4-FFF2-40B4-BE49-F238E27FC236}">
                    <a16:creationId xmlns:a16="http://schemas.microsoft.com/office/drawing/2014/main" id="{E08734EF-460A-7E48-91E7-192266F8AB7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166" name="object 22">
                <a:extLst>
                  <a:ext uri="{FF2B5EF4-FFF2-40B4-BE49-F238E27FC236}">
                    <a16:creationId xmlns:a16="http://schemas.microsoft.com/office/drawing/2014/main" id="{A76DFEC4-2016-A94C-AB35-E6585AA1586F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5" name="object 23">
              <a:extLst>
                <a:ext uri="{FF2B5EF4-FFF2-40B4-BE49-F238E27FC236}">
                  <a16:creationId xmlns:a16="http://schemas.microsoft.com/office/drawing/2014/main" id="{A560B2FA-DFC2-5940-AC04-EE11077BC41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160" name="object 24">
                <a:extLst>
                  <a:ext uri="{FF2B5EF4-FFF2-40B4-BE49-F238E27FC236}">
                    <a16:creationId xmlns:a16="http://schemas.microsoft.com/office/drawing/2014/main" id="{B800ED3A-C61C-FC49-BA16-A067CC082AA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161" name="object 25">
                <a:extLst>
                  <a:ext uri="{FF2B5EF4-FFF2-40B4-BE49-F238E27FC236}">
                    <a16:creationId xmlns:a16="http://schemas.microsoft.com/office/drawing/2014/main" id="{ABC09371-F13A-0D43-8740-A02E918D1D76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56" name="object 26">
              <a:extLst>
                <a:ext uri="{FF2B5EF4-FFF2-40B4-BE49-F238E27FC236}">
                  <a16:creationId xmlns:a16="http://schemas.microsoft.com/office/drawing/2014/main" id="{D07CE1EC-01DF-1543-B6EC-4D5E6E5C591A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57" name="object 27">
                <a:extLst>
                  <a:ext uri="{FF2B5EF4-FFF2-40B4-BE49-F238E27FC236}">
                    <a16:creationId xmlns:a16="http://schemas.microsoft.com/office/drawing/2014/main" id="{BC38E1B4-1E49-6C4B-9123-3EA9D45927E6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8" name="object 28">
                <a:extLst>
                  <a:ext uri="{FF2B5EF4-FFF2-40B4-BE49-F238E27FC236}">
                    <a16:creationId xmlns:a16="http://schemas.microsoft.com/office/drawing/2014/main" id="{D4609956-83D0-C74B-A36F-A8BF46268967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59" name="object 29">
                <a:extLst>
                  <a:ext uri="{FF2B5EF4-FFF2-40B4-BE49-F238E27FC236}">
                    <a16:creationId xmlns:a16="http://schemas.microsoft.com/office/drawing/2014/main" id="{783A3735-3B72-A445-BA52-9C674DD52275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ED60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4384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26D9FAED-7EC6-2D4E-A698-063E6F81C325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7C7B903B-432C-934B-8754-DA00340F133A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1E4ADA39-D57E-2442-BB83-1742727F2D75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9E04CD55-6AC4-194E-BF1B-A0DF321F213D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BFA3EB6B-BD4B-0C4D-966C-6415A1DC32BC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FEBC5F37-03A5-C24D-8D7C-6AE41FE34D34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4D8DDDC4-A7D6-9B4B-8132-106182372E43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44F3B48D-8E1D-A248-A384-F1688195BA57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597264E7-E3EE-F141-8ECB-5ECB5A38BBEA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E810424F-C661-C14C-9266-C3CCA2EA82E6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5B1DD4CC-D2CA-1E45-9607-9FD89E20B06A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AD218967-E824-1549-9BF4-B165B6B6C87A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DB91A415-7A8A-7C40-B051-C199464DCF25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C0071BC2-2030-3049-A602-EF6CC27E2BD2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A8990353-D09E-8D4F-9FE9-74421F8045E3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7DFC047A-EC6C-3D43-93D5-618372542E1D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A44D0C33-1235-1049-86B7-CC0D5AFA95EF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E5A56A5C-B8BC-BD43-89EE-6626B453A1BF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D5B6F7D8-9CF1-B04B-AA3A-37E64A7964B6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FBA618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3981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70EF8983-6BCF-8A41-AA56-20EB566CFEB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928FE8C0-2D8B-4445-8CC5-EB2BC1951FB2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4CA136EF-EDC2-9D49-9F43-BD8FA1A4461E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8FFE611B-80EB-634F-9F79-DA77B77125F2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A9DBD610-4E2A-CA42-AA0A-144760222B9B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B0F1311A-573C-B04C-855D-E77723060F26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17C56050-9C3E-7345-95AB-D6EE51D9843B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10433AF6-E2C3-584F-84D3-2A8872CEEE2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7671FD13-F47C-DA48-9C83-0442AD076730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2B17963D-A99C-8B41-839C-A152F8F6F2ED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03D01A7F-248B-B54C-AE89-1C8D3BAFCA0E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F0B79802-E736-2246-8291-18EBAA181BF1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37FFB881-9FD9-9349-A680-186ED5BE8101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50C1A68B-9AB2-924F-ABB4-9F840990B0CA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3CC91496-C896-9745-A7F2-878133CBD697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E0267E6C-57FD-D744-9CA5-0A3C0B1A8A4E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1BFB5B51-A7AF-7941-9B26-BECBA658CF03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0E9A23DC-A450-B042-9DEB-A7A6CF4FF45E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B3143AEF-683B-4849-B1BB-A65523BFF6A6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8DC63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0583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1B1F6B37-8A6F-F145-ADCF-3A8F5AB58DA4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5463174A-18B1-FE42-83B7-687C8ADD62FA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F7854F2D-8E7A-074E-B934-7A7D054A0F5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7EBEC0AC-8B20-574F-8786-5A56EAE6C15E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6354197A-EB3E-7E44-9798-A2CCDFDAAE29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9E7B3514-A552-1845-9A2F-8F7AF242A7F4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A20A1DF6-042E-1743-B4F8-1E39588F4156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8D6462BD-CF07-A142-8C9D-EBD0944B992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90A9A731-646F-EB4B-BF4C-B73BC892EC68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F5239CD8-848E-1D4C-A88F-DBD41508C6DB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C6F0A1AA-5317-3442-8249-4CCB68A0118D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6A293B1A-AAB2-F24C-9C3D-C7555771D044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CFDCB85E-4740-BC49-9C7C-7F1109CB120D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FFB2B4A5-426D-1443-B84C-D9060DC6F50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C1AEE9C0-F212-2744-A20E-5A0742F1E841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DA6F9FE0-7352-494D-A1A9-ABC13C81AC73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1067D1F5-EAD3-A840-8C36-B9CCA5FE055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4873886E-F7F3-F542-8B6E-04CA296D2D4D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5078EAC0-A793-3D4D-959C-BD269AFF2193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B881C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4973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>
            <a:extLst>
              <a:ext uri="{FF2B5EF4-FFF2-40B4-BE49-F238E27FC236}">
                <a16:creationId xmlns:a16="http://schemas.microsoft.com/office/drawing/2014/main" id="{684C9EE9-5F54-7A4C-B01F-FA6909D3EF72}"/>
              </a:ext>
            </a:extLst>
          </p:cNvPr>
          <p:cNvSpPr/>
          <p:nvPr userDrawn="1"/>
        </p:nvSpPr>
        <p:spPr>
          <a:xfrm>
            <a:off x="0" y="5235"/>
            <a:ext cx="2010410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749AA01-9C55-3E47-93BB-5CCDAA576666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79" name="object 12">
              <a:extLst>
                <a:ext uri="{FF2B5EF4-FFF2-40B4-BE49-F238E27FC236}">
                  <a16:creationId xmlns:a16="http://schemas.microsoft.com/office/drawing/2014/main" id="{897A8DA6-5232-9841-96F8-F77708196DBE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3">
              <a:extLst>
                <a:ext uri="{FF2B5EF4-FFF2-40B4-BE49-F238E27FC236}">
                  <a16:creationId xmlns:a16="http://schemas.microsoft.com/office/drawing/2014/main" id="{4B7663D0-1591-0F49-A8EC-A1E5E8CAEF41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4">
              <a:extLst>
                <a:ext uri="{FF2B5EF4-FFF2-40B4-BE49-F238E27FC236}">
                  <a16:creationId xmlns:a16="http://schemas.microsoft.com/office/drawing/2014/main" id="{8FCB4DD4-786A-D24A-9357-5BC4B3EABBA0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5">
              <a:extLst>
                <a:ext uri="{FF2B5EF4-FFF2-40B4-BE49-F238E27FC236}">
                  <a16:creationId xmlns:a16="http://schemas.microsoft.com/office/drawing/2014/main" id="{17750BBB-1896-1148-BA2F-20F0F6E81C9C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6">
              <a:extLst>
                <a:ext uri="{FF2B5EF4-FFF2-40B4-BE49-F238E27FC236}">
                  <a16:creationId xmlns:a16="http://schemas.microsoft.com/office/drawing/2014/main" id="{F8DC8CA4-C519-B04D-AD4D-C11D7452B49A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4" name="object 17">
              <a:extLst>
                <a:ext uri="{FF2B5EF4-FFF2-40B4-BE49-F238E27FC236}">
                  <a16:creationId xmlns:a16="http://schemas.microsoft.com/office/drawing/2014/main" id="{50BEE7C9-AD93-5E4C-9CAF-4D76FD1913C6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92" name="object 18">
                <a:extLst>
                  <a:ext uri="{FF2B5EF4-FFF2-40B4-BE49-F238E27FC236}">
                    <a16:creationId xmlns:a16="http://schemas.microsoft.com/office/drawing/2014/main" id="{0EE988A7-F592-BC49-B00E-D86DE961420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93" name="object 19">
                <a:extLst>
                  <a:ext uri="{FF2B5EF4-FFF2-40B4-BE49-F238E27FC236}">
                    <a16:creationId xmlns:a16="http://schemas.microsoft.com/office/drawing/2014/main" id="{3A3B94C5-38DE-C44B-978F-EB3A3AB8D3B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94" name="object 20">
                <a:extLst>
                  <a:ext uri="{FF2B5EF4-FFF2-40B4-BE49-F238E27FC236}">
                    <a16:creationId xmlns:a16="http://schemas.microsoft.com/office/drawing/2014/main" id="{E84228E2-D276-F442-9492-E1BF7F2D9E94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5" name="object 21">
                <a:extLst>
                  <a:ext uri="{FF2B5EF4-FFF2-40B4-BE49-F238E27FC236}">
                    <a16:creationId xmlns:a16="http://schemas.microsoft.com/office/drawing/2014/main" id="{DBC4D9F9-9A94-6943-8C98-36ED75EB4BD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96" name="object 22">
                <a:extLst>
                  <a:ext uri="{FF2B5EF4-FFF2-40B4-BE49-F238E27FC236}">
                    <a16:creationId xmlns:a16="http://schemas.microsoft.com/office/drawing/2014/main" id="{9D4E488B-3BBA-E940-B656-9202B378C893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" name="object 23">
              <a:extLst>
                <a:ext uri="{FF2B5EF4-FFF2-40B4-BE49-F238E27FC236}">
                  <a16:creationId xmlns:a16="http://schemas.microsoft.com/office/drawing/2014/main" id="{A104F97B-07E9-C84C-8648-E7DA3CC26A7A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90" name="object 24">
                <a:extLst>
                  <a:ext uri="{FF2B5EF4-FFF2-40B4-BE49-F238E27FC236}">
                    <a16:creationId xmlns:a16="http://schemas.microsoft.com/office/drawing/2014/main" id="{C2135386-D93C-6141-92D5-DCB39D9688F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91" name="object 25">
                <a:extLst>
                  <a:ext uri="{FF2B5EF4-FFF2-40B4-BE49-F238E27FC236}">
                    <a16:creationId xmlns:a16="http://schemas.microsoft.com/office/drawing/2014/main" id="{BFB9F981-B27F-6C43-B27D-740619D4F310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" name="object 26">
              <a:extLst>
                <a:ext uri="{FF2B5EF4-FFF2-40B4-BE49-F238E27FC236}">
                  <a16:creationId xmlns:a16="http://schemas.microsoft.com/office/drawing/2014/main" id="{D8B696E7-5E54-DE42-A460-BFFAE389E70C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87" name="object 27">
                <a:extLst>
                  <a:ext uri="{FF2B5EF4-FFF2-40B4-BE49-F238E27FC236}">
                    <a16:creationId xmlns:a16="http://schemas.microsoft.com/office/drawing/2014/main" id="{E3672690-B9DC-5649-A0A5-08EC14F76383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28">
                <a:extLst>
                  <a:ext uri="{FF2B5EF4-FFF2-40B4-BE49-F238E27FC236}">
                    <a16:creationId xmlns:a16="http://schemas.microsoft.com/office/drawing/2014/main" id="{7A9E3138-34B4-114E-9C90-5946D70360C6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29">
                <a:extLst>
                  <a:ext uri="{FF2B5EF4-FFF2-40B4-BE49-F238E27FC236}">
                    <a16:creationId xmlns:a16="http://schemas.microsoft.com/office/drawing/2014/main" id="{3AB0AAD6-BE9F-674D-8FA5-B939470A5544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7434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ue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object 2">
            <a:extLst>
              <a:ext uri="{FF2B5EF4-FFF2-40B4-BE49-F238E27FC236}">
                <a16:creationId xmlns:a16="http://schemas.microsoft.com/office/drawing/2014/main" id="{684C9EE9-5F54-7A4C-B01F-FA6909D3EF72}"/>
              </a:ext>
            </a:extLst>
          </p:cNvPr>
          <p:cNvSpPr/>
          <p:nvPr userDrawn="1"/>
        </p:nvSpPr>
        <p:spPr>
          <a:xfrm>
            <a:off x="0" y="-103252"/>
            <a:ext cx="20104100" cy="183944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B88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749AA01-9C55-3E47-93BB-5CCDAA576666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79" name="object 12">
              <a:extLst>
                <a:ext uri="{FF2B5EF4-FFF2-40B4-BE49-F238E27FC236}">
                  <a16:creationId xmlns:a16="http://schemas.microsoft.com/office/drawing/2014/main" id="{897A8DA6-5232-9841-96F8-F77708196DBE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13">
              <a:extLst>
                <a:ext uri="{FF2B5EF4-FFF2-40B4-BE49-F238E27FC236}">
                  <a16:creationId xmlns:a16="http://schemas.microsoft.com/office/drawing/2014/main" id="{4B7663D0-1591-0F49-A8EC-A1E5E8CAEF41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14">
              <a:extLst>
                <a:ext uri="{FF2B5EF4-FFF2-40B4-BE49-F238E27FC236}">
                  <a16:creationId xmlns:a16="http://schemas.microsoft.com/office/drawing/2014/main" id="{8FCB4DD4-786A-D24A-9357-5BC4B3EABBA0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15">
              <a:extLst>
                <a:ext uri="{FF2B5EF4-FFF2-40B4-BE49-F238E27FC236}">
                  <a16:creationId xmlns:a16="http://schemas.microsoft.com/office/drawing/2014/main" id="{17750BBB-1896-1148-BA2F-20F0F6E81C9C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16">
              <a:extLst>
                <a:ext uri="{FF2B5EF4-FFF2-40B4-BE49-F238E27FC236}">
                  <a16:creationId xmlns:a16="http://schemas.microsoft.com/office/drawing/2014/main" id="{F8DC8CA4-C519-B04D-AD4D-C11D7452B49A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84" name="object 17">
              <a:extLst>
                <a:ext uri="{FF2B5EF4-FFF2-40B4-BE49-F238E27FC236}">
                  <a16:creationId xmlns:a16="http://schemas.microsoft.com/office/drawing/2014/main" id="{50BEE7C9-AD93-5E4C-9CAF-4D76FD1913C6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92" name="object 18">
                <a:extLst>
                  <a:ext uri="{FF2B5EF4-FFF2-40B4-BE49-F238E27FC236}">
                    <a16:creationId xmlns:a16="http://schemas.microsoft.com/office/drawing/2014/main" id="{0EE988A7-F592-BC49-B00E-D86DE961420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93" name="object 19">
                <a:extLst>
                  <a:ext uri="{FF2B5EF4-FFF2-40B4-BE49-F238E27FC236}">
                    <a16:creationId xmlns:a16="http://schemas.microsoft.com/office/drawing/2014/main" id="{3A3B94C5-38DE-C44B-978F-EB3A3AB8D3B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94" name="object 20">
                <a:extLst>
                  <a:ext uri="{FF2B5EF4-FFF2-40B4-BE49-F238E27FC236}">
                    <a16:creationId xmlns:a16="http://schemas.microsoft.com/office/drawing/2014/main" id="{E84228E2-D276-F442-9492-E1BF7F2D9E94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95" name="object 21">
                <a:extLst>
                  <a:ext uri="{FF2B5EF4-FFF2-40B4-BE49-F238E27FC236}">
                    <a16:creationId xmlns:a16="http://schemas.microsoft.com/office/drawing/2014/main" id="{DBC4D9F9-9A94-6943-8C98-36ED75EB4BD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96" name="object 22">
                <a:extLst>
                  <a:ext uri="{FF2B5EF4-FFF2-40B4-BE49-F238E27FC236}">
                    <a16:creationId xmlns:a16="http://schemas.microsoft.com/office/drawing/2014/main" id="{9D4E488B-3BBA-E940-B656-9202B378C893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5" name="object 23">
              <a:extLst>
                <a:ext uri="{FF2B5EF4-FFF2-40B4-BE49-F238E27FC236}">
                  <a16:creationId xmlns:a16="http://schemas.microsoft.com/office/drawing/2014/main" id="{A104F97B-07E9-C84C-8648-E7DA3CC26A7A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90" name="object 24">
                <a:extLst>
                  <a:ext uri="{FF2B5EF4-FFF2-40B4-BE49-F238E27FC236}">
                    <a16:creationId xmlns:a16="http://schemas.microsoft.com/office/drawing/2014/main" id="{C2135386-D93C-6141-92D5-DCB39D9688F8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91" name="object 25">
                <a:extLst>
                  <a:ext uri="{FF2B5EF4-FFF2-40B4-BE49-F238E27FC236}">
                    <a16:creationId xmlns:a16="http://schemas.microsoft.com/office/drawing/2014/main" id="{BFB9F981-B27F-6C43-B27D-740619D4F310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86" name="object 26">
              <a:extLst>
                <a:ext uri="{FF2B5EF4-FFF2-40B4-BE49-F238E27FC236}">
                  <a16:creationId xmlns:a16="http://schemas.microsoft.com/office/drawing/2014/main" id="{D8B696E7-5E54-DE42-A460-BFFAE389E70C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87" name="object 27">
                <a:extLst>
                  <a:ext uri="{FF2B5EF4-FFF2-40B4-BE49-F238E27FC236}">
                    <a16:creationId xmlns:a16="http://schemas.microsoft.com/office/drawing/2014/main" id="{E3672690-B9DC-5649-A0A5-08EC14F76383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8" name="object 28">
                <a:extLst>
                  <a:ext uri="{FF2B5EF4-FFF2-40B4-BE49-F238E27FC236}">
                    <a16:creationId xmlns:a16="http://schemas.microsoft.com/office/drawing/2014/main" id="{7A9E3138-34B4-114E-9C90-5946D70360C6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89" name="object 29">
                <a:extLst>
                  <a:ext uri="{FF2B5EF4-FFF2-40B4-BE49-F238E27FC236}">
                    <a16:creationId xmlns:a16="http://schemas.microsoft.com/office/drawing/2014/main" id="{3AB0AAD6-BE9F-674D-8FA5-B939470A5544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8661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A1387BE6-3658-A44E-B142-E578B7CF09CA}"/>
              </a:ext>
            </a:extLst>
          </p:cNvPr>
          <p:cNvSpPr/>
          <p:nvPr userDrawn="1"/>
        </p:nvSpPr>
        <p:spPr>
          <a:xfrm>
            <a:off x="0" y="5235"/>
            <a:ext cx="2010410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B89DC7-25D2-DD40-9985-0A7110CDFE35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A0F55865-AE25-964A-9AB7-CDC82DD2BA37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A2072CCE-95D2-544A-B269-4B32D2CB0B73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B72A57CC-320A-3448-84C6-D76AA568BD99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AC3B4934-6544-5B4F-964C-970040F9118E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248FE887-2068-AA4B-9F37-19C41DD82870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7">
              <a:extLst>
                <a:ext uri="{FF2B5EF4-FFF2-40B4-BE49-F238E27FC236}">
                  <a16:creationId xmlns:a16="http://schemas.microsoft.com/office/drawing/2014/main" id="{8B180E1A-23FD-F141-A5ED-194A048183D2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8DE567AC-B35F-854E-88E8-E9C7A1BE58F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20FB9BD1-0801-324D-9A56-EB63AF775EC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430AA258-51CC-1A49-A78E-5555291ADF20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CB2449F8-7F4D-4B4A-819A-FAA36E4AFA7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ED2307AA-1B12-5846-B484-84320C93BF70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3">
              <a:extLst>
                <a:ext uri="{FF2B5EF4-FFF2-40B4-BE49-F238E27FC236}">
                  <a16:creationId xmlns:a16="http://schemas.microsoft.com/office/drawing/2014/main" id="{C23FA0B9-3A27-3341-ACC9-37DDDC51886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F350A5CA-9B9C-5443-8964-F6331003562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id="{2C9AB439-F33C-F944-8B64-0A9A7C1AF94F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6">
              <a:extLst>
                <a:ext uri="{FF2B5EF4-FFF2-40B4-BE49-F238E27FC236}">
                  <a16:creationId xmlns:a16="http://schemas.microsoft.com/office/drawing/2014/main" id="{2D264B83-920A-5340-BA2F-763CD9FFC43F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075FFEBB-FB73-F142-A0A9-F2A1D93F3BC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D712DCDD-689D-4245-BBD8-C0999120CFCB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F4182D66-50B4-A744-B54C-CB2FB7E7114D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9837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CC3806D4-42EF-7645-B81A-045E04DD4A33}"/>
              </a:ext>
            </a:extLst>
          </p:cNvPr>
          <p:cNvSpPr/>
          <p:nvPr userDrawn="1"/>
        </p:nvSpPr>
        <p:spPr>
          <a:xfrm>
            <a:off x="0" y="5236"/>
            <a:ext cx="20104100" cy="183944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EB89DC7-25D2-DD40-9985-0A7110CDFE35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A0F55865-AE25-964A-9AB7-CDC82DD2BA37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A2072CCE-95D2-544A-B269-4B32D2CB0B73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B72A57CC-320A-3448-84C6-D76AA568BD99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AC3B4934-6544-5B4F-964C-970040F9118E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248FE887-2068-AA4B-9F37-19C41DD82870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7">
              <a:extLst>
                <a:ext uri="{FF2B5EF4-FFF2-40B4-BE49-F238E27FC236}">
                  <a16:creationId xmlns:a16="http://schemas.microsoft.com/office/drawing/2014/main" id="{8B180E1A-23FD-F141-A5ED-194A048183D2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8DE567AC-B35F-854E-88E8-E9C7A1BE58F0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20FB9BD1-0801-324D-9A56-EB63AF775ECB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430AA258-51CC-1A49-A78E-5555291ADF20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CB2449F8-7F4D-4B4A-819A-FAA36E4AFA7F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ED2307AA-1B12-5846-B484-84320C93BF70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3">
              <a:extLst>
                <a:ext uri="{FF2B5EF4-FFF2-40B4-BE49-F238E27FC236}">
                  <a16:creationId xmlns:a16="http://schemas.microsoft.com/office/drawing/2014/main" id="{C23FA0B9-3A27-3341-ACC9-37DDDC51886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F350A5CA-9B9C-5443-8964-F6331003562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id="{2C9AB439-F33C-F944-8B64-0A9A7C1AF94F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6">
              <a:extLst>
                <a:ext uri="{FF2B5EF4-FFF2-40B4-BE49-F238E27FC236}">
                  <a16:creationId xmlns:a16="http://schemas.microsoft.com/office/drawing/2014/main" id="{2D264B83-920A-5340-BA2F-763CD9FFC43F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075FFEBB-FB73-F142-A0A9-F2A1D93F3BC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D712DCDD-689D-4245-BBD8-C0999120CFCB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F4182D66-50B4-A744-B54C-CB2FB7E7114D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05626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97B038F8-BFA6-4C45-8CDC-8641DC5FF3DE}"/>
              </a:ext>
            </a:extLst>
          </p:cNvPr>
          <p:cNvSpPr/>
          <p:nvPr userDrawn="1"/>
        </p:nvSpPr>
        <p:spPr>
          <a:xfrm>
            <a:off x="0" y="5235"/>
            <a:ext cx="2010410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FBA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6CCC5A-8C38-944A-9596-3BF64FA2F2F2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4C1B0FD0-31EE-594E-853F-3C3563A608B7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FFD8DC9D-EF0F-CE49-9ECB-22A7813DC079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8ED0BBAF-0A3E-A947-AB4F-18D3EA6D4095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8E6D215D-995A-8841-A7CE-0ED1CBE98AED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736395E4-2E22-684C-A7F5-4338603DB213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7">
              <a:extLst>
                <a:ext uri="{FF2B5EF4-FFF2-40B4-BE49-F238E27FC236}">
                  <a16:creationId xmlns:a16="http://schemas.microsoft.com/office/drawing/2014/main" id="{1174F3F0-F7A8-E94E-8AC1-A3B94A15EE0F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576EED18-CBC0-5B4E-BD97-6F47584FF50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9ACD51E7-F017-7B4D-86CA-7AE038BE223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81A064C0-C78C-6542-BE5B-88AF5275D78F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44715904-9D9D-734F-B232-B34701C3755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1FA88F1E-607C-8B4D-91C2-3C63A58C6D07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3">
              <a:extLst>
                <a:ext uri="{FF2B5EF4-FFF2-40B4-BE49-F238E27FC236}">
                  <a16:creationId xmlns:a16="http://schemas.microsoft.com/office/drawing/2014/main" id="{DFB20108-F6DF-9340-A628-9D2E4094FA3C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0D0CBCC5-A3E9-0347-B970-B1F8F7907D2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id="{09EF5AB6-2D7A-7846-965B-E71B43EF6010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6">
              <a:extLst>
                <a:ext uri="{FF2B5EF4-FFF2-40B4-BE49-F238E27FC236}">
                  <a16:creationId xmlns:a16="http://schemas.microsoft.com/office/drawing/2014/main" id="{51A97154-E835-9C41-B6C0-F000A0D4DDAE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3C0D6220-F096-2042-BC3B-08ACFF24A13A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053775D5-688C-9641-964C-7EA41B3C6A84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3D119E3A-5931-5045-9EF1-D7C02835D5B2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4269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nk Cove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599C644B-00B6-DD43-997A-370357C4A22C}"/>
              </a:ext>
            </a:extLst>
          </p:cNvPr>
          <p:cNvSpPr/>
          <p:nvPr userDrawn="1"/>
        </p:nvSpPr>
        <p:spPr>
          <a:xfrm>
            <a:off x="-4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EB2BF5F-B78E-4948-B668-CDA8AAA293A2}"/>
              </a:ext>
            </a:extLst>
          </p:cNvPr>
          <p:cNvSpPr/>
          <p:nvPr userDrawn="1"/>
        </p:nvSpPr>
        <p:spPr>
          <a:xfrm>
            <a:off x="-4" y="4148543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rgbClr val="ED60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486248C-E1BB-924C-AC54-81E8F0B21CF0}"/>
              </a:ext>
            </a:extLst>
          </p:cNvPr>
          <p:cNvSpPr/>
          <p:nvPr userDrawn="1"/>
        </p:nvSpPr>
        <p:spPr>
          <a:xfrm>
            <a:off x="5681653" y="3816384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1">
            <a:extLst>
              <a:ext uri="{FF2B5EF4-FFF2-40B4-BE49-F238E27FC236}">
                <a16:creationId xmlns:a16="http://schemas.microsoft.com/office/drawing/2014/main" id="{59418809-205D-3E4E-B7D1-524178C3F31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53360" y="1736025"/>
            <a:ext cx="78524" cy="104478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C7AD7010-65E5-394E-A941-3B4A51C35E4D}"/>
              </a:ext>
            </a:extLst>
          </p:cNvPr>
          <p:cNvSpPr/>
          <p:nvPr userDrawn="1"/>
        </p:nvSpPr>
        <p:spPr>
          <a:xfrm>
            <a:off x="603250" y="721014"/>
            <a:ext cx="4187190" cy="1148715"/>
          </a:xfrm>
          <a:custGeom>
            <a:avLst/>
            <a:gdLst/>
            <a:ahLst/>
            <a:cxnLst/>
            <a:rect l="l" t="t" r="r" b="b"/>
            <a:pathLst>
              <a:path w="4187190" h="1148714">
                <a:moveTo>
                  <a:pt x="474865" y="858418"/>
                </a:moveTo>
                <a:lnTo>
                  <a:pt x="422148" y="854900"/>
                </a:lnTo>
                <a:lnTo>
                  <a:pt x="351942" y="827684"/>
                </a:lnTo>
                <a:lnTo>
                  <a:pt x="322237" y="802551"/>
                </a:lnTo>
                <a:lnTo>
                  <a:pt x="296799" y="768997"/>
                </a:lnTo>
                <a:lnTo>
                  <a:pt x="276136" y="726478"/>
                </a:lnTo>
                <a:lnTo>
                  <a:pt x="260756" y="674446"/>
                </a:lnTo>
                <a:lnTo>
                  <a:pt x="251167" y="612330"/>
                </a:lnTo>
                <a:lnTo>
                  <a:pt x="247853" y="539597"/>
                </a:lnTo>
                <a:lnTo>
                  <a:pt x="247853" y="193649"/>
                </a:lnTo>
                <a:lnTo>
                  <a:pt x="253911" y="131102"/>
                </a:lnTo>
                <a:lnTo>
                  <a:pt x="271094" y="84836"/>
                </a:lnTo>
                <a:lnTo>
                  <a:pt x="297929" y="53479"/>
                </a:lnTo>
                <a:lnTo>
                  <a:pt x="332943" y="35687"/>
                </a:lnTo>
                <a:lnTo>
                  <a:pt x="374650" y="30048"/>
                </a:lnTo>
                <a:lnTo>
                  <a:pt x="374650" y="15976"/>
                </a:lnTo>
                <a:lnTo>
                  <a:pt x="0" y="15976"/>
                </a:lnTo>
                <a:lnTo>
                  <a:pt x="0" y="29883"/>
                </a:lnTo>
                <a:lnTo>
                  <a:pt x="41313" y="40373"/>
                </a:lnTo>
                <a:lnTo>
                  <a:pt x="68732" y="67703"/>
                </a:lnTo>
                <a:lnTo>
                  <a:pt x="83947" y="108419"/>
                </a:lnTo>
                <a:lnTo>
                  <a:pt x="88646" y="159105"/>
                </a:lnTo>
                <a:lnTo>
                  <a:pt x="88646" y="500062"/>
                </a:lnTo>
                <a:lnTo>
                  <a:pt x="90817" y="556869"/>
                </a:lnTo>
                <a:lnTo>
                  <a:pt x="97294" y="608749"/>
                </a:lnTo>
                <a:lnTo>
                  <a:pt x="108026" y="655739"/>
                </a:lnTo>
                <a:lnTo>
                  <a:pt x="122936" y="697941"/>
                </a:lnTo>
                <a:lnTo>
                  <a:pt x="141973" y="735418"/>
                </a:lnTo>
                <a:lnTo>
                  <a:pt x="165061" y="768223"/>
                </a:lnTo>
                <a:lnTo>
                  <a:pt x="192138" y="796429"/>
                </a:lnTo>
                <a:lnTo>
                  <a:pt x="223151" y="820102"/>
                </a:lnTo>
                <a:lnTo>
                  <a:pt x="258025" y="839330"/>
                </a:lnTo>
                <a:lnTo>
                  <a:pt x="296697" y="854163"/>
                </a:lnTo>
                <a:lnTo>
                  <a:pt x="339128" y="864666"/>
                </a:lnTo>
                <a:lnTo>
                  <a:pt x="385216" y="870927"/>
                </a:lnTo>
                <a:lnTo>
                  <a:pt x="434936" y="872998"/>
                </a:lnTo>
                <a:lnTo>
                  <a:pt x="474827" y="872998"/>
                </a:lnTo>
                <a:lnTo>
                  <a:pt x="474865" y="858418"/>
                </a:lnTo>
                <a:close/>
              </a:path>
              <a:path w="4187190" h="1148714">
                <a:moveTo>
                  <a:pt x="2365324" y="12"/>
                </a:moveTo>
                <a:lnTo>
                  <a:pt x="2322233" y="12"/>
                </a:lnTo>
                <a:lnTo>
                  <a:pt x="2322233" y="1146759"/>
                </a:lnTo>
                <a:lnTo>
                  <a:pt x="2365324" y="1146759"/>
                </a:lnTo>
                <a:lnTo>
                  <a:pt x="2365324" y="12"/>
                </a:lnTo>
                <a:close/>
              </a:path>
              <a:path w="4187190" h="1148714">
                <a:moveTo>
                  <a:pt x="2940824" y="14757"/>
                </a:moveTo>
                <a:lnTo>
                  <a:pt x="2938957" y="8305"/>
                </a:lnTo>
                <a:lnTo>
                  <a:pt x="2933928" y="3683"/>
                </a:lnTo>
                <a:lnTo>
                  <a:pt x="2926600" y="914"/>
                </a:lnTo>
                <a:lnTo>
                  <a:pt x="2917863" y="0"/>
                </a:lnTo>
                <a:lnTo>
                  <a:pt x="2783103" y="0"/>
                </a:lnTo>
                <a:lnTo>
                  <a:pt x="2774378" y="914"/>
                </a:lnTo>
                <a:lnTo>
                  <a:pt x="2767063" y="3683"/>
                </a:lnTo>
                <a:lnTo>
                  <a:pt x="2762034" y="8305"/>
                </a:lnTo>
                <a:lnTo>
                  <a:pt x="2760167" y="14757"/>
                </a:lnTo>
                <a:lnTo>
                  <a:pt x="2760167" y="56540"/>
                </a:lnTo>
                <a:lnTo>
                  <a:pt x="2761881" y="63665"/>
                </a:lnTo>
                <a:lnTo>
                  <a:pt x="2766568" y="67843"/>
                </a:lnTo>
                <a:lnTo>
                  <a:pt x="2773553" y="69811"/>
                </a:lnTo>
                <a:lnTo>
                  <a:pt x="2782151" y="70307"/>
                </a:lnTo>
                <a:lnTo>
                  <a:pt x="2787980" y="70307"/>
                </a:lnTo>
                <a:lnTo>
                  <a:pt x="2792882" y="69824"/>
                </a:lnTo>
                <a:lnTo>
                  <a:pt x="2806547" y="69824"/>
                </a:lnTo>
                <a:lnTo>
                  <a:pt x="2808986" y="72745"/>
                </a:lnTo>
                <a:lnTo>
                  <a:pt x="2809100" y="313156"/>
                </a:lnTo>
                <a:lnTo>
                  <a:pt x="2809456" y="324167"/>
                </a:lnTo>
                <a:lnTo>
                  <a:pt x="2812656" y="336765"/>
                </a:lnTo>
                <a:lnTo>
                  <a:pt x="2821343" y="345681"/>
                </a:lnTo>
                <a:lnTo>
                  <a:pt x="2838285" y="349072"/>
                </a:lnTo>
                <a:lnTo>
                  <a:pt x="2862681" y="349072"/>
                </a:lnTo>
                <a:lnTo>
                  <a:pt x="2878671" y="346087"/>
                </a:lnTo>
                <a:lnTo>
                  <a:pt x="2887230" y="338124"/>
                </a:lnTo>
                <a:lnTo>
                  <a:pt x="2890850" y="326656"/>
                </a:lnTo>
                <a:lnTo>
                  <a:pt x="2892006" y="313156"/>
                </a:lnTo>
                <a:lnTo>
                  <a:pt x="2892006" y="72745"/>
                </a:lnTo>
                <a:lnTo>
                  <a:pt x="2892971" y="69824"/>
                </a:lnTo>
                <a:lnTo>
                  <a:pt x="2911030" y="69824"/>
                </a:lnTo>
                <a:lnTo>
                  <a:pt x="2915412" y="70307"/>
                </a:lnTo>
                <a:lnTo>
                  <a:pt x="2918853" y="70307"/>
                </a:lnTo>
                <a:lnTo>
                  <a:pt x="2927197" y="69824"/>
                </a:lnTo>
                <a:lnTo>
                  <a:pt x="2927426" y="69811"/>
                </a:lnTo>
                <a:lnTo>
                  <a:pt x="2934411" y="67843"/>
                </a:lnTo>
                <a:lnTo>
                  <a:pt x="2939110" y="63665"/>
                </a:lnTo>
                <a:lnTo>
                  <a:pt x="2940824" y="56540"/>
                </a:lnTo>
                <a:lnTo>
                  <a:pt x="2940824" y="14757"/>
                </a:lnTo>
                <a:close/>
              </a:path>
              <a:path w="4187190" h="1148714">
                <a:moveTo>
                  <a:pt x="3015958" y="908989"/>
                </a:moveTo>
                <a:lnTo>
                  <a:pt x="3010573" y="863269"/>
                </a:lnTo>
                <a:lnTo>
                  <a:pt x="2994469" y="827138"/>
                </a:lnTo>
                <a:lnTo>
                  <a:pt x="2933420" y="796899"/>
                </a:lnTo>
                <a:lnTo>
                  <a:pt x="2930017" y="796899"/>
                </a:lnTo>
                <a:lnTo>
                  <a:pt x="2930017" y="912431"/>
                </a:lnTo>
                <a:lnTo>
                  <a:pt x="2929445" y="928611"/>
                </a:lnTo>
                <a:lnTo>
                  <a:pt x="2926283" y="942619"/>
                </a:lnTo>
                <a:lnTo>
                  <a:pt x="2918256" y="952487"/>
                </a:lnTo>
                <a:lnTo>
                  <a:pt x="2903131" y="956208"/>
                </a:lnTo>
                <a:lnTo>
                  <a:pt x="2891383" y="955497"/>
                </a:lnTo>
                <a:lnTo>
                  <a:pt x="2884576" y="952703"/>
                </a:lnTo>
                <a:lnTo>
                  <a:pt x="2881439" y="946861"/>
                </a:lnTo>
                <a:lnTo>
                  <a:pt x="2880677" y="937018"/>
                </a:lnTo>
                <a:lnTo>
                  <a:pt x="2880677" y="930922"/>
                </a:lnTo>
                <a:lnTo>
                  <a:pt x="2881160" y="922286"/>
                </a:lnTo>
                <a:lnTo>
                  <a:pt x="2881160" y="902131"/>
                </a:lnTo>
                <a:lnTo>
                  <a:pt x="2880766" y="895426"/>
                </a:lnTo>
                <a:lnTo>
                  <a:pt x="2880677" y="887374"/>
                </a:lnTo>
                <a:lnTo>
                  <a:pt x="2881439" y="876147"/>
                </a:lnTo>
                <a:lnTo>
                  <a:pt x="2884576" y="868692"/>
                </a:lnTo>
                <a:lnTo>
                  <a:pt x="2891383" y="864552"/>
                </a:lnTo>
                <a:lnTo>
                  <a:pt x="2903131" y="863269"/>
                </a:lnTo>
                <a:lnTo>
                  <a:pt x="2916605" y="867841"/>
                </a:lnTo>
                <a:lnTo>
                  <a:pt x="2924810" y="879563"/>
                </a:lnTo>
                <a:lnTo>
                  <a:pt x="2928899" y="895426"/>
                </a:lnTo>
                <a:lnTo>
                  <a:pt x="2930017" y="912431"/>
                </a:lnTo>
                <a:lnTo>
                  <a:pt x="2930017" y="796899"/>
                </a:lnTo>
                <a:lnTo>
                  <a:pt x="2827464" y="796899"/>
                </a:lnTo>
                <a:lnTo>
                  <a:pt x="2810522" y="800290"/>
                </a:lnTo>
                <a:lnTo>
                  <a:pt x="2801836" y="809205"/>
                </a:lnTo>
                <a:lnTo>
                  <a:pt x="2798635" y="821804"/>
                </a:lnTo>
                <a:lnTo>
                  <a:pt x="2798178" y="836244"/>
                </a:lnTo>
                <a:lnTo>
                  <a:pt x="2798178" y="1106627"/>
                </a:lnTo>
                <a:lnTo>
                  <a:pt x="2798635" y="1121067"/>
                </a:lnTo>
                <a:lnTo>
                  <a:pt x="2801836" y="1133678"/>
                </a:lnTo>
                <a:lnTo>
                  <a:pt x="2810522" y="1142593"/>
                </a:lnTo>
                <a:lnTo>
                  <a:pt x="2827464" y="1145971"/>
                </a:lnTo>
                <a:lnTo>
                  <a:pt x="2851874" y="1145971"/>
                </a:lnTo>
                <a:lnTo>
                  <a:pt x="2881160" y="1106627"/>
                </a:lnTo>
                <a:lnTo>
                  <a:pt x="2881160" y="1029919"/>
                </a:lnTo>
                <a:lnTo>
                  <a:pt x="2881680" y="1026007"/>
                </a:lnTo>
                <a:lnTo>
                  <a:pt x="2893390" y="1026007"/>
                </a:lnTo>
                <a:lnTo>
                  <a:pt x="2899257" y="1026998"/>
                </a:lnTo>
                <a:lnTo>
                  <a:pt x="2911449" y="1026998"/>
                </a:lnTo>
                <a:lnTo>
                  <a:pt x="2960535" y="1020356"/>
                </a:lnTo>
                <a:lnTo>
                  <a:pt x="3000819" y="988656"/>
                </a:lnTo>
                <a:lnTo>
                  <a:pt x="3010458" y="956208"/>
                </a:lnTo>
                <a:lnTo>
                  <a:pt x="3011132" y="953439"/>
                </a:lnTo>
                <a:lnTo>
                  <a:pt x="3014624" y="930922"/>
                </a:lnTo>
                <a:lnTo>
                  <a:pt x="3015958" y="908989"/>
                </a:lnTo>
                <a:close/>
              </a:path>
              <a:path w="4187190" h="1148714">
                <a:moveTo>
                  <a:pt x="3184728" y="324485"/>
                </a:moveTo>
                <a:lnTo>
                  <a:pt x="3183229" y="307098"/>
                </a:lnTo>
                <a:lnTo>
                  <a:pt x="3178810" y="282219"/>
                </a:lnTo>
                <a:lnTo>
                  <a:pt x="3177413" y="275323"/>
                </a:lnTo>
                <a:lnTo>
                  <a:pt x="3171533" y="246418"/>
                </a:lnTo>
                <a:lnTo>
                  <a:pt x="3162554" y="201574"/>
                </a:lnTo>
                <a:lnTo>
                  <a:pt x="3161487" y="196278"/>
                </a:lnTo>
                <a:lnTo>
                  <a:pt x="3148761" y="128397"/>
                </a:lnTo>
                <a:lnTo>
                  <a:pt x="3140202" y="78651"/>
                </a:lnTo>
                <a:lnTo>
                  <a:pt x="3133445" y="39344"/>
                </a:lnTo>
                <a:lnTo>
                  <a:pt x="3128797" y="22834"/>
                </a:lnTo>
                <a:lnTo>
                  <a:pt x="3121850" y="10452"/>
                </a:lnTo>
                <a:lnTo>
                  <a:pt x="3112173" y="2692"/>
                </a:lnTo>
                <a:lnTo>
                  <a:pt x="3099282" y="0"/>
                </a:lnTo>
                <a:lnTo>
                  <a:pt x="3080702" y="0"/>
                </a:lnTo>
                <a:lnTo>
                  <a:pt x="3080702" y="201574"/>
                </a:lnTo>
                <a:lnTo>
                  <a:pt x="3042628" y="201574"/>
                </a:lnTo>
                <a:lnTo>
                  <a:pt x="3042628" y="189280"/>
                </a:lnTo>
                <a:lnTo>
                  <a:pt x="3043110" y="186334"/>
                </a:lnTo>
                <a:lnTo>
                  <a:pt x="3046628" y="148971"/>
                </a:lnTo>
                <a:lnTo>
                  <a:pt x="3050375" y="114249"/>
                </a:lnTo>
                <a:lnTo>
                  <a:pt x="3055124" y="88633"/>
                </a:lnTo>
                <a:lnTo>
                  <a:pt x="3061678" y="78651"/>
                </a:lnTo>
                <a:lnTo>
                  <a:pt x="3068269" y="88709"/>
                </a:lnTo>
                <a:lnTo>
                  <a:pt x="3072765" y="114427"/>
                </a:lnTo>
                <a:lnTo>
                  <a:pt x="3076359" y="149174"/>
                </a:lnTo>
                <a:lnTo>
                  <a:pt x="3080220" y="186334"/>
                </a:lnTo>
                <a:lnTo>
                  <a:pt x="3080639" y="189280"/>
                </a:lnTo>
                <a:lnTo>
                  <a:pt x="3080702" y="201574"/>
                </a:lnTo>
                <a:lnTo>
                  <a:pt x="3080702" y="0"/>
                </a:lnTo>
                <a:lnTo>
                  <a:pt x="3024047" y="0"/>
                </a:lnTo>
                <a:lnTo>
                  <a:pt x="3011195" y="2692"/>
                </a:lnTo>
                <a:lnTo>
                  <a:pt x="3001607" y="10452"/>
                </a:lnTo>
                <a:lnTo>
                  <a:pt x="2994952" y="22834"/>
                </a:lnTo>
                <a:lnTo>
                  <a:pt x="2990850" y="39344"/>
                </a:lnTo>
                <a:lnTo>
                  <a:pt x="2973946" y="138137"/>
                </a:lnTo>
                <a:lnTo>
                  <a:pt x="2961017" y="208749"/>
                </a:lnTo>
                <a:lnTo>
                  <a:pt x="2951683" y="256933"/>
                </a:lnTo>
                <a:lnTo>
                  <a:pt x="2945511" y="288455"/>
                </a:lnTo>
                <a:lnTo>
                  <a:pt x="2942120" y="309054"/>
                </a:lnTo>
                <a:lnTo>
                  <a:pt x="2964548" y="348399"/>
                </a:lnTo>
                <a:lnTo>
                  <a:pt x="2981579" y="349072"/>
                </a:lnTo>
                <a:lnTo>
                  <a:pt x="3004553" y="349072"/>
                </a:lnTo>
                <a:lnTo>
                  <a:pt x="3020034" y="337540"/>
                </a:lnTo>
                <a:lnTo>
                  <a:pt x="3027007" y="312191"/>
                </a:lnTo>
                <a:lnTo>
                  <a:pt x="3032150" y="286842"/>
                </a:lnTo>
                <a:lnTo>
                  <a:pt x="3042145" y="275323"/>
                </a:lnTo>
                <a:lnTo>
                  <a:pt x="3081185" y="275323"/>
                </a:lnTo>
                <a:lnTo>
                  <a:pt x="3090583" y="286842"/>
                </a:lnTo>
                <a:lnTo>
                  <a:pt x="3094494" y="312191"/>
                </a:lnTo>
                <a:lnTo>
                  <a:pt x="3100413" y="337540"/>
                </a:lnTo>
                <a:lnTo>
                  <a:pt x="3115856" y="349072"/>
                </a:lnTo>
                <a:lnTo>
                  <a:pt x="3141751" y="349072"/>
                </a:lnTo>
                <a:lnTo>
                  <a:pt x="3160204" y="348399"/>
                </a:lnTo>
                <a:lnTo>
                  <a:pt x="3173679" y="345249"/>
                </a:lnTo>
                <a:lnTo>
                  <a:pt x="3181934" y="337858"/>
                </a:lnTo>
                <a:lnTo>
                  <a:pt x="3184728" y="324485"/>
                </a:lnTo>
                <a:close/>
              </a:path>
              <a:path w="4187190" h="1148714">
                <a:moveTo>
                  <a:pt x="3210966" y="1100239"/>
                </a:moveTo>
                <a:lnTo>
                  <a:pt x="3187992" y="1074661"/>
                </a:lnTo>
                <a:lnTo>
                  <a:pt x="3179838" y="1074813"/>
                </a:lnTo>
                <a:lnTo>
                  <a:pt x="3157093" y="1075499"/>
                </a:lnTo>
                <a:lnTo>
                  <a:pt x="3140138" y="1075651"/>
                </a:lnTo>
                <a:lnTo>
                  <a:pt x="3131401" y="1072807"/>
                </a:lnTo>
                <a:lnTo>
                  <a:pt x="3126917" y="1066139"/>
                </a:lnTo>
                <a:lnTo>
                  <a:pt x="3125266" y="1057338"/>
                </a:lnTo>
                <a:lnTo>
                  <a:pt x="3125025" y="1048118"/>
                </a:lnTo>
                <a:lnTo>
                  <a:pt x="3125025" y="836244"/>
                </a:lnTo>
                <a:lnTo>
                  <a:pt x="3124568" y="821804"/>
                </a:lnTo>
                <a:lnTo>
                  <a:pt x="3121368" y="809205"/>
                </a:lnTo>
                <a:lnTo>
                  <a:pt x="3112668" y="800290"/>
                </a:lnTo>
                <a:lnTo>
                  <a:pt x="3095714" y="796899"/>
                </a:lnTo>
                <a:lnTo>
                  <a:pt x="3071291" y="796899"/>
                </a:lnTo>
                <a:lnTo>
                  <a:pt x="3054362" y="800290"/>
                </a:lnTo>
                <a:lnTo>
                  <a:pt x="3045663" y="809205"/>
                </a:lnTo>
                <a:lnTo>
                  <a:pt x="3042462" y="821804"/>
                </a:lnTo>
                <a:lnTo>
                  <a:pt x="3042005" y="836244"/>
                </a:lnTo>
                <a:lnTo>
                  <a:pt x="3042005" y="1106627"/>
                </a:lnTo>
                <a:lnTo>
                  <a:pt x="3042462" y="1121067"/>
                </a:lnTo>
                <a:lnTo>
                  <a:pt x="3045663" y="1133678"/>
                </a:lnTo>
                <a:lnTo>
                  <a:pt x="3054362" y="1142593"/>
                </a:lnTo>
                <a:lnTo>
                  <a:pt x="3071291" y="1145971"/>
                </a:lnTo>
                <a:lnTo>
                  <a:pt x="3181642" y="1145971"/>
                </a:lnTo>
                <a:lnTo>
                  <a:pt x="3198596" y="1142593"/>
                </a:lnTo>
                <a:lnTo>
                  <a:pt x="3207296" y="1133678"/>
                </a:lnTo>
                <a:lnTo>
                  <a:pt x="3210509" y="1121067"/>
                </a:lnTo>
                <a:lnTo>
                  <a:pt x="3210966" y="1106627"/>
                </a:lnTo>
                <a:lnTo>
                  <a:pt x="3210966" y="1100239"/>
                </a:lnTo>
                <a:close/>
              </a:path>
              <a:path w="4187190" h="1148714">
                <a:moveTo>
                  <a:pt x="3437013" y="334302"/>
                </a:moveTo>
                <a:lnTo>
                  <a:pt x="3404844" y="244398"/>
                </a:lnTo>
                <a:lnTo>
                  <a:pt x="3386302" y="201574"/>
                </a:lnTo>
                <a:lnTo>
                  <a:pt x="3370135" y="165176"/>
                </a:lnTo>
                <a:lnTo>
                  <a:pt x="3364750" y="154876"/>
                </a:lnTo>
                <a:lnTo>
                  <a:pt x="3364750" y="152882"/>
                </a:lnTo>
                <a:lnTo>
                  <a:pt x="3371710" y="138531"/>
                </a:lnTo>
                <a:lnTo>
                  <a:pt x="3378162" y="126352"/>
                </a:lnTo>
                <a:lnTo>
                  <a:pt x="3407600" y="70764"/>
                </a:lnTo>
                <a:lnTo>
                  <a:pt x="3427107" y="31597"/>
                </a:lnTo>
                <a:lnTo>
                  <a:pt x="3431654" y="13766"/>
                </a:lnTo>
                <a:lnTo>
                  <a:pt x="3429254" y="5803"/>
                </a:lnTo>
                <a:lnTo>
                  <a:pt x="3422726" y="1714"/>
                </a:lnTo>
                <a:lnTo>
                  <a:pt x="3413099" y="215"/>
                </a:lnTo>
                <a:lnTo>
                  <a:pt x="3401377" y="0"/>
                </a:lnTo>
                <a:lnTo>
                  <a:pt x="3373043" y="0"/>
                </a:lnTo>
                <a:lnTo>
                  <a:pt x="3340506" y="31330"/>
                </a:lnTo>
                <a:lnTo>
                  <a:pt x="3325380" y="72415"/>
                </a:lnTo>
                <a:lnTo>
                  <a:pt x="3317621" y="95859"/>
                </a:lnTo>
                <a:lnTo>
                  <a:pt x="3308032" y="117094"/>
                </a:lnTo>
                <a:lnTo>
                  <a:pt x="3297339" y="126352"/>
                </a:lnTo>
                <a:lnTo>
                  <a:pt x="3295942" y="124993"/>
                </a:lnTo>
                <a:lnTo>
                  <a:pt x="3295218" y="115481"/>
                </a:lnTo>
                <a:lnTo>
                  <a:pt x="3295015" y="95859"/>
                </a:lnTo>
                <a:lnTo>
                  <a:pt x="3294913" y="39344"/>
                </a:lnTo>
                <a:lnTo>
                  <a:pt x="3294456" y="24904"/>
                </a:lnTo>
                <a:lnTo>
                  <a:pt x="3291255" y="12293"/>
                </a:lnTo>
                <a:lnTo>
                  <a:pt x="3282556" y="3378"/>
                </a:lnTo>
                <a:lnTo>
                  <a:pt x="3265627" y="0"/>
                </a:lnTo>
                <a:lnTo>
                  <a:pt x="3241205" y="0"/>
                </a:lnTo>
                <a:lnTo>
                  <a:pt x="3224276" y="3378"/>
                </a:lnTo>
                <a:lnTo>
                  <a:pt x="3215589" y="12293"/>
                </a:lnTo>
                <a:lnTo>
                  <a:pt x="3212376" y="24904"/>
                </a:lnTo>
                <a:lnTo>
                  <a:pt x="3211919" y="39344"/>
                </a:lnTo>
                <a:lnTo>
                  <a:pt x="3211931" y="310197"/>
                </a:lnTo>
                <a:lnTo>
                  <a:pt x="3212376" y="324167"/>
                </a:lnTo>
                <a:lnTo>
                  <a:pt x="3215589" y="336765"/>
                </a:lnTo>
                <a:lnTo>
                  <a:pt x="3224276" y="345681"/>
                </a:lnTo>
                <a:lnTo>
                  <a:pt x="3241205" y="349072"/>
                </a:lnTo>
                <a:lnTo>
                  <a:pt x="3265627" y="349072"/>
                </a:lnTo>
                <a:lnTo>
                  <a:pt x="3294900" y="310197"/>
                </a:lnTo>
                <a:lnTo>
                  <a:pt x="3294913" y="227622"/>
                </a:lnTo>
                <a:lnTo>
                  <a:pt x="3293948" y="218770"/>
                </a:lnTo>
                <a:lnTo>
                  <a:pt x="3293948" y="206006"/>
                </a:lnTo>
                <a:lnTo>
                  <a:pt x="3294913" y="201574"/>
                </a:lnTo>
                <a:lnTo>
                  <a:pt x="3297859" y="201574"/>
                </a:lnTo>
                <a:lnTo>
                  <a:pt x="3307677" y="209499"/>
                </a:lnTo>
                <a:lnTo>
                  <a:pt x="3317138" y="231749"/>
                </a:lnTo>
                <a:lnTo>
                  <a:pt x="3328060" y="266065"/>
                </a:lnTo>
                <a:lnTo>
                  <a:pt x="3342284" y="310197"/>
                </a:lnTo>
                <a:lnTo>
                  <a:pt x="3349294" y="329755"/>
                </a:lnTo>
                <a:lnTo>
                  <a:pt x="3356572" y="341617"/>
                </a:lnTo>
                <a:lnTo>
                  <a:pt x="3367697" y="347484"/>
                </a:lnTo>
                <a:lnTo>
                  <a:pt x="3386226" y="349072"/>
                </a:lnTo>
                <a:lnTo>
                  <a:pt x="3411613" y="349072"/>
                </a:lnTo>
                <a:lnTo>
                  <a:pt x="3422993" y="348005"/>
                </a:lnTo>
                <a:lnTo>
                  <a:pt x="3430905" y="345008"/>
                </a:lnTo>
                <a:lnTo>
                  <a:pt x="3435515" y="340347"/>
                </a:lnTo>
                <a:lnTo>
                  <a:pt x="3437013" y="334302"/>
                </a:lnTo>
                <a:close/>
              </a:path>
              <a:path w="4187190" h="1148714">
                <a:moveTo>
                  <a:pt x="3454323" y="398462"/>
                </a:moveTo>
                <a:lnTo>
                  <a:pt x="3390836" y="398462"/>
                </a:lnTo>
                <a:lnTo>
                  <a:pt x="3379686" y="402056"/>
                </a:lnTo>
                <a:lnTo>
                  <a:pt x="3371977" y="411314"/>
                </a:lnTo>
                <a:lnTo>
                  <a:pt x="3366732" y="423964"/>
                </a:lnTo>
                <a:lnTo>
                  <a:pt x="3362998" y="437781"/>
                </a:lnTo>
                <a:lnTo>
                  <a:pt x="3356394" y="463600"/>
                </a:lnTo>
                <a:lnTo>
                  <a:pt x="3352190" y="479894"/>
                </a:lnTo>
                <a:lnTo>
                  <a:pt x="3346577" y="502031"/>
                </a:lnTo>
                <a:lnTo>
                  <a:pt x="3343935" y="513511"/>
                </a:lnTo>
                <a:lnTo>
                  <a:pt x="3343452" y="516940"/>
                </a:lnTo>
                <a:lnTo>
                  <a:pt x="3341497" y="518426"/>
                </a:lnTo>
                <a:lnTo>
                  <a:pt x="3337115" y="518426"/>
                </a:lnTo>
                <a:lnTo>
                  <a:pt x="3334677" y="516432"/>
                </a:lnTo>
                <a:lnTo>
                  <a:pt x="3334194" y="513003"/>
                </a:lnTo>
                <a:lnTo>
                  <a:pt x="3331045" y="501586"/>
                </a:lnTo>
                <a:lnTo>
                  <a:pt x="3324847" y="479640"/>
                </a:lnTo>
                <a:lnTo>
                  <a:pt x="3318192" y="455549"/>
                </a:lnTo>
                <a:lnTo>
                  <a:pt x="3313684" y="437781"/>
                </a:lnTo>
                <a:lnTo>
                  <a:pt x="3310420" y="423964"/>
                </a:lnTo>
                <a:lnTo>
                  <a:pt x="3305873" y="411314"/>
                </a:lnTo>
                <a:lnTo>
                  <a:pt x="3299117" y="402056"/>
                </a:lnTo>
                <a:lnTo>
                  <a:pt x="3289249" y="398462"/>
                </a:lnTo>
                <a:lnTo>
                  <a:pt x="3219450" y="398462"/>
                </a:lnTo>
                <a:lnTo>
                  <a:pt x="3235134" y="463600"/>
                </a:lnTo>
                <a:lnTo>
                  <a:pt x="3258007" y="521855"/>
                </a:lnTo>
                <a:lnTo>
                  <a:pt x="3259480" y="525297"/>
                </a:lnTo>
                <a:lnTo>
                  <a:pt x="3268522" y="547255"/>
                </a:lnTo>
                <a:lnTo>
                  <a:pt x="3279851" y="577405"/>
                </a:lnTo>
                <a:lnTo>
                  <a:pt x="3289541" y="608672"/>
                </a:lnTo>
                <a:lnTo>
                  <a:pt x="3293630" y="633958"/>
                </a:lnTo>
                <a:lnTo>
                  <a:pt x="3293694" y="710133"/>
                </a:lnTo>
                <a:lnTo>
                  <a:pt x="3294100" y="722630"/>
                </a:lnTo>
                <a:lnTo>
                  <a:pt x="3297301" y="735215"/>
                </a:lnTo>
                <a:lnTo>
                  <a:pt x="3306013" y="744118"/>
                </a:lnTo>
                <a:lnTo>
                  <a:pt x="3322967" y="747496"/>
                </a:lnTo>
                <a:lnTo>
                  <a:pt x="3347377" y="747496"/>
                </a:lnTo>
                <a:lnTo>
                  <a:pt x="3364306" y="744359"/>
                </a:lnTo>
                <a:lnTo>
                  <a:pt x="3373005" y="736015"/>
                </a:lnTo>
                <a:lnTo>
                  <a:pt x="3376206" y="724077"/>
                </a:lnTo>
                <a:lnTo>
                  <a:pt x="3376663" y="710133"/>
                </a:lnTo>
                <a:lnTo>
                  <a:pt x="3376663" y="666394"/>
                </a:lnTo>
                <a:lnTo>
                  <a:pt x="3377133" y="640016"/>
                </a:lnTo>
                <a:lnTo>
                  <a:pt x="3379292" y="621284"/>
                </a:lnTo>
                <a:lnTo>
                  <a:pt x="3384296" y="603478"/>
                </a:lnTo>
                <a:lnTo>
                  <a:pt x="3393275" y="579882"/>
                </a:lnTo>
                <a:lnTo>
                  <a:pt x="3400564" y="561403"/>
                </a:lnTo>
                <a:lnTo>
                  <a:pt x="3406940" y="544957"/>
                </a:lnTo>
                <a:lnTo>
                  <a:pt x="3412210" y="531469"/>
                </a:lnTo>
                <a:lnTo>
                  <a:pt x="3417620" y="518426"/>
                </a:lnTo>
                <a:lnTo>
                  <a:pt x="3426371" y="497179"/>
                </a:lnTo>
                <a:lnTo>
                  <a:pt x="3438995" y="463410"/>
                </a:lnTo>
                <a:lnTo>
                  <a:pt x="3449764" y="431215"/>
                </a:lnTo>
                <a:lnTo>
                  <a:pt x="3454311" y="411314"/>
                </a:lnTo>
                <a:lnTo>
                  <a:pt x="3454323" y="398462"/>
                </a:lnTo>
                <a:close/>
              </a:path>
              <a:path w="4187190" h="1148714">
                <a:moveTo>
                  <a:pt x="3478669" y="1121384"/>
                </a:moveTo>
                <a:lnTo>
                  <a:pt x="3477171" y="1104023"/>
                </a:lnTo>
                <a:lnTo>
                  <a:pt x="3472751" y="1079144"/>
                </a:lnTo>
                <a:lnTo>
                  <a:pt x="3471341" y="1072210"/>
                </a:lnTo>
                <a:lnTo>
                  <a:pt x="3465487" y="1043343"/>
                </a:lnTo>
                <a:lnTo>
                  <a:pt x="3456495" y="998474"/>
                </a:lnTo>
                <a:lnTo>
                  <a:pt x="3455441" y="993203"/>
                </a:lnTo>
                <a:lnTo>
                  <a:pt x="3442728" y="925309"/>
                </a:lnTo>
                <a:lnTo>
                  <a:pt x="3434169" y="875563"/>
                </a:lnTo>
                <a:lnTo>
                  <a:pt x="3427399" y="836244"/>
                </a:lnTo>
                <a:lnTo>
                  <a:pt x="3422751" y="819734"/>
                </a:lnTo>
                <a:lnTo>
                  <a:pt x="3415804" y="807364"/>
                </a:lnTo>
                <a:lnTo>
                  <a:pt x="3406114" y="799592"/>
                </a:lnTo>
                <a:lnTo>
                  <a:pt x="3393249" y="796899"/>
                </a:lnTo>
                <a:lnTo>
                  <a:pt x="3374669" y="796899"/>
                </a:lnTo>
                <a:lnTo>
                  <a:pt x="3374669" y="998474"/>
                </a:lnTo>
                <a:lnTo>
                  <a:pt x="3336594" y="998474"/>
                </a:lnTo>
                <a:lnTo>
                  <a:pt x="3336594" y="986180"/>
                </a:lnTo>
                <a:lnTo>
                  <a:pt x="3337077" y="983221"/>
                </a:lnTo>
                <a:lnTo>
                  <a:pt x="3340582" y="945883"/>
                </a:lnTo>
                <a:lnTo>
                  <a:pt x="3344329" y="911148"/>
                </a:lnTo>
                <a:lnTo>
                  <a:pt x="3349079" y="885545"/>
                </a:lnTo>
                <a:lnTo>
                  <a:pt x="3355606" y="875563"/>
                </a:lnTo>
                <a:lnTo>
                  <a:pt x="3362223" y="885609"/>
                </a:lnTo>
                <a:lnTo>
                  <a:pt x="3366732" y="911326"/>
                </a:lnTo>
                <a:lnTo>
                  <a:pt x="3370313" y="946086"/>
                </a:lnTo>
                <a:lnTo>
                  <a:pt x="3374186" y="983221"/>
                </a:lnTo>
                <a:lnTo>
                  <a:pt x="3374606" y="986180"/>
                </a:lnTo>
                <a:lnTo>
                  <a:pt x="3374669" y="998474"/>
                </a:lnTo>
                <a:lnTo>
                  <a:pt x="3374669" y="796899"/>
                </a:lnTo>
                <a:lnTo>
                  <a:pt x="3318014" y="796899"/>
                </a:lnTo>
                <a:lnTo>
                  <a:pt x="3305137" y="799592"/>
                </a:lnTo>
                <a:lnTo>
                  <a:pt x="3295561" y="807364"/>
                </a:lnTo>
                <a:lnTo>
                  <a:pt x="3288906" y="819734"/>
                </a:lnTo>
                <a:lnTo>
                  <a:pt x="3284817" y="836244"/>
                </a:lnTo>
                <a:lnTo>
                  <a:pt x="3267913" y="935037"/>
                </a:lnTo>
                <a:lnTo>
                  <a:pt x="3254984" y="1005662"/>
                </a:lnTo>
                <a:lnTo>
                  <a:pt x="3245650" y="1053858"/>
                </a:lnTo>
                <a:lnTo>
                  <a:pt x="3239478" y="1085367"/>
                </a:lnTo>
                <a:lnTo>
                  <a:pt x="3236074" y="1105966"/>
                </a:lnTo>
                <a:lnTo>
                  <a:pt x="3258502" y="1145311"/>
                </a:lnTo>
                <a:lnTo>
                  <a:pt x="3275546" y="1145971"/>
                </a:lnTo>
                <a:lnTo>
                  <a:pt x="3298482" y="1145971"/>
                </a:lnTo>
                <a:lnTo>
                  <a:pt x="3313988" y="1134452"/>
                </a:lnTo>
                <a:lnTo>
                  <a:pt x="3320961" y="1109091"/>
                </a:lnTo>
                <a:lnTo>
                  <a:pt x="3326117" y="1083741"/>
                </a:lnTo>
                <a:lnTo>
                  <a:pt x="3336112" y="1072210"/>
                </a:lnTo>
                <a:lnTo>
                  <a:pt x="3375152" y="1072210"/>
                </a:lnTo>
                <a:lnTo>
                  <a:pt x="3384550" y="1083741"/>
                </a:lnTo>
                <a:lnTo>
                  <a:pt x="3388461" y="1109091"/>
                </a:lnTo>
                <a:lnTo>
                  <a:pt x="3394379" y="1134452"/>
                </a:lnTo>
                <a:lnTo>
                  <a:pt x="3409823" y="1145971"/>
                </a:lnTo>
                <a:lnTo>
                  <a:pt x="3435718" y="1145971"/>
                </a:lnTo>
                <a:lnTo>
                  <a:pt x="3454158" y="1145311"/>
                </a:lnTo>
                <a:lnTo>
                  <a:pt x="3467620" y="1142161"/>
                </a:lnTo>
                <a:lnTo>
                  <a:pt x="3475863" y="1134770"/>
                </a:lnTo>
                <a:lnTo>
                  <a:pt x="3478669" y="1121384"/>
                </a:lnTo>
                <a:close/>
              </a:path>
              <a:path w="4187190" h="1148714">
                <a:moveTo>
                  <a:pt x="3641636" y="14757"/>
                </a:moveTo>
                <a:lnTo>
                  <a:pt x="3639769" y="8305"/>
                </a:lnTo>
                <a:lnTo>
                  <a:pt x="3634740" y="3683"/>
                </a:lnTo>
                <a:lnTo>
                  <a:pt x="3627424" y="914"/>
                </a:lnTo>
                <a:lnTo>
                  <a:pt x="3618700" y="0"/>
                </a:lnTo>
                <a:lnTo>
                  <a:pt x="3492741" y="0"/>
                </a:lnTo>
                <a:lnTo>
                  <a:pt x="3475786" y="3378"/>
                </a:lnTo>
                <a:lnTo>
                  <a:pt x="3467074" y="12293"/>
                </a:lnTo>
                <a:lnTo>
                  <a:pt x="3463874" y="24904"/>
                </a:lnTo>
                <a:lnTo>
                  <a:pt x="3463417" y="39344"/>
                </a:lnTo>
                <a:lnTo>
                  <a:pt x="3463417" y="309714"/>
                </a:lnTo>
                <a:lnTo>
                  <a:pt x="3463874" y="320014"/>
                </a:lnTo>
                <a:lnTo>
                  <a:pt x="3467074" y="333070"/>
                </a:lnTo>
                <a:lnTo>
                  <a:pt x="3475786" y="344297"/>
                </a:lnTo>
                <a:lnTo>
                  <a:pt x="3492741" y="349072"/>
                </a:lnTo>
                <a:lnTo>
                  <a:pt x="3621621" y="349072"/>
                </a:lnTo>
                <a:lnTo>
                  <a:pt x="3641166" y="294957"/>
                </a:lnTo>
                <a:lnTo>
                  <a:pt x="3625392" y="275323"/>
                </a:lnTo>
                <a:lnTo>
                  <a:pt x="3614305" y="274320"/>
                </a:lnTo>
                <a:lnTo>
                  <a:pt x="3606495" y="274485"/>
                </a:lnTo>
                <a:lnTo>
                  <a:pt x="3584638" y="275170"/>
                </a:lnTo>
                <a:lnTo>
                  <a:pt x="3566922" y="275323"/>
                </a:lnTo>
                <a:lnTo>
                  <a:pt x="3559746" y="274307"/>
                </a:lnTo>
                <a:lnTo>
                  <a:pt x="3553383" y="271259"/>
                </a:lnTo>
                <a:lnTo>
                  <a:pt x="3548672" y="266179"/>
                </a:lnTo>
                <a:lnTo>
                  <a:pt x="3546437" y="259080"/>
                </a:lnTo>
                <a:lnTo>
                  <a:pt x="3546437" y="224675"/>
                </a:lnTo>
                <a:lnTo>
                  <a:pt x="3546678" y="214210"/>
                </a:lnTo>
                <a:lnTo>
                  <a:pt x="3548392" y="207035"/>
                </a:lnTo>
                <a:lnTo>
                  <a:pt x="3553028" y="202895"/>
                </a:lnTo>
                <a:lnTo>
                  <a:pt x="3562058" y="201574"/>
                </a:lnTo>
                <a:lnTo>
                  <a:pt x="3595840" y="202412"/>
                </a:lnTo>
                <a:lnTo>
                  <a:pt x="3612832" y="202565"/>
                </a:lnTo>
                <a:lnTo>
                  <a:pt x="3621506" y="202184"/>
                </a:lnTo>
                <a:lnTo>
                  <a:pt x="3623729" y="201574"/>
                </a:lnTo>
                <a:lnTo>
                  <a:pt x="3628669" y="200228"/>
                </a:lnTo>
                <a:lnTo>
                  <a:pt x="3633533" y="195503"/>
                </a:lnTo>
                <a:lnTo>
                  <a:pt x="3635324" y="186804"/>
                </a:lnTo>
                <a:lnTo>
                  <a:pt x="3635324" y="155359"/>
                </a:lnTo>
                <a:lnTo>
                  <a:pt x="3617226" y="132727"/>
                </a:lnTo>
                <a:lnTo>
                  <a:pt x="3609505" y="132880"/>
                </a:lnTo>
                <a:lnTo>
                  <a:pt x="3601186" y="133235"/>
                </a:lnTo>
                <a:lnTo>
                  <a:pt x="3589286" y="133578"/>
                </a:lnTo>
                <a:lnTo>
                  <a:pt x="3549485" y="125552"/>
                </a:lnTo>
                <a:lnTo>
                  <a:pt x="3546437" y="93421"/>
                </a:lnTo>
                <a:lnTo>
                  <a:pt x="3546856" y="82778"/>
                </a:lnTo>
                <a:lnTo>
                  <a:pt x="3549789" y="74726"/>
                </a:lnTo>
                <a:lnTo>
                  <a:pt x="3557765" y="69621"/>
                </a:lnTo>
                <a:lnTo>
                  <a:pt x="3573284" y="67843"/>
                </a:lnTo>
                <a:lnTo>
                  <a:pt x="3583013" y="67995"/>
                </a:lnTo>
                <a:lnTo>
                  <a:pt x="3606114" y="68681"/>
                </a:lnTo>
                <a:lnTo>
                  <a:pt x="3619665" y="68834"/>
                </a:lnTo>
                <a:lnTo>
                  <a:pt x="3631882" y="68834"/>
                </a:lnTo>
                <a:lnTo>
                  <a:pt x="3641636" y="68326"/>
                </a:lnTo>
                <a:lnTo>
                  <a:pt x="3641636" y="67843"/>
                </a:lnTo>
                <a:lnTo>
                  <a:pt x="3641636" y="14757"/>
                </a:lnTo>
                <a:close/>
              </a:path>
              <a:path w="4187190" h="1148714">
                <a:moveTo>
                  <a:pt x="3661829" y="800366"/>
                </a:moveTo>
                <a:lnTo>
                  <a:pt x="3655479" y="794461"/>
                </a:lnTo>
                <a:lnTo>
                  <a:pt x="3643261" y="794461"/>
                </a:lnTo>
                <a:lnTo>
                  <a:pt x="3573589" y="807935"/>
                </a:lnTo>
                <a:lnTo>
                  <a:pt x="3516820" y="859637"/>
                </a:lnTo>
                <a:lnTo>
                  <a:pt x="3499650" y="905116"/>
                </a:lnTo>
                <a:lnTo>
                  <a:pt x="3493351" y="966508"/>
                </a:lnTo>
                <a:lnTo>
                  <a:pt x="3499650" y="1032052"/>
                </a:lnTo>
                <a:lnTo>
                  <a:pt x="3516820" y="1080325"/>
                </a:lnTo>
                <a:lnTo>
                  <a:pt x="3542309" y="1113688"/>
                </a:lnTo>
                <a:lnTo>
                  <a:pt x="3608082" y="1145336"/>
                </a:lnTo>
                <a:lnTo>
                  <a:pt x="3643261" y="1148397"/>
                </a:lnTo>
                <a:lnTo>
                  <a:pt x="3651313" y="1147292"/>
                </a:lnTo>
                <a:lnTo>
                  <a:pt x="3657130" y="1143914"/>
                </a:lnTo>
                <a:lnTo>
                  <a:pt x="3660648" y="1138250"/>
                </a:lnTo>
                <a:lnTo>
                  <a:pt x="3661829" y="1130249"/>
                </a:lnTo>
                <a:lnTo>
                  <a:pt x="3661829" y="1097280"/>
                </a:lnTo>
                <a:lnTo>
                  <a:pt x="3632035" y="1075651"/>
                </a:lnTo>
                <a:lnTo>
                  <a:pt x="3625723" y="1075651"/>
                </a:lnTo>
                <a:lnTo>
                  <a:pt x="3600208" y="1061110"/>
                </a:lnTo>
                <a:lnTo>
                  <a:pt x="3586988" y="1027849"/>
                </a:lnTo>
                <a:lnTo>
                  <a:pt x="3582009" y="991463"/>
                </a:lnTo>
                <a:lnTo>
                  <a:pt x="3581247" y="967511"/>
                </a:lnTo>
                <a:lnTo>
                  <a:pt x="3581971" y="943991"/>
                </a:lnTo>
                <a:lnTo>
                  <a:pt x="3587051" y="909497"/>
                </a:lnTo>
                <a:lnTo>
                  <a:pt x="3600818" y="878319"/>
                </a:lnTo>
                <a:lnTo>
                  <a:pt x="3627628" y="864743"/>
                </a:lnTo>
                <a:lnTo>
                  <a:pt x="3633025" y="864743"/>
                </a:lnTo>
                <a:lnTo>
                  <a:pt x="3633508" y="865746"/>
                </a:lnTo>
                <a:lnTo>
                  <a:pt x="3661829" y="865746"/>
                </a:lnTo>
                <a:lnTo>
                  <a:pt x="3661829" y="864743"/>
                </a:lnTo>
                <a:lnTo>
                  <a:pt x="3661829" y="800366"/>
                </a:lnTo>
                <a:close/>
              </a:path>
              <a:path w="4187190" h="1148714">
                <a:moveTo>
                  <a:pt x="3687610" y="615759"/>
                </a:moveTo>
                <a:lnTo>
                  <a:pt x="3687381" y="595693"/>
                </a:lnTo>
                <a:lnTo>
                  <a:pt x="3686365" y="553186"/>
                </a:lnTo>
                <a:lnTo>
                  <a:pt x="3686137" y="531202"/>
                </a:lnTo>
                <a:lnTo>
                  <a:pt x="3684638" y="487121"/>
                </a:lnTo>
                <a:lnTo>
                  <a:pt x="3660508" y="421068"/>
                </a:lnTo>
                <a:lnTo>
                  <a:pt x="3603129" y="398957"/>
                </a:lnTo>
                <a:lnTo>
                  <a:pt x="3603129" y="491845"/>
                </a:lnTo>
                <a:lnTo>
                  <a:pt x="3603129" y="646722"/>
                </a:lnTo>
                <a:lnTo>
                  <a:pt x="3602748" y="658317"/>
                </a:lnTo>
                <a:lnTo>
                  <a:pt x="3600069" y="669455"/>
                </a:lnTo>
                <a:lnTo>
                  <a:pt x="3592830" y="677824"/>
                </a:lnTo>
                <a:lnTo>
                  <a:pt x="3578720" y="681126"/>
                </a:lnTo>
                <a:lnTo>
                  <a:pt x="3564598" y="677824"/>
                </a:lnTo>
                <a:lnTo>
                  <a:pt x="3557346" y="669455"/>
                </a:lnTo>
                <a:lnTo>
                  <a:pt x="3554679" y="658317"/>
                </a:lnTo>
                <a:lnTo>
                  <a:pt x="3554298" y="646722"/>
                </a:lnTo>
                <a:lnTo>
                  <a:pt x="3554298" y="491845"/>
                </a:lnTo>
                <a:lnTo>
                  <a:pt x="3554679" y="482447"/>
                </a:lnTo>
                <a:lnTo>
                  <a:pt x="3557346" y="473735"/>
                </a:lnTo>
                <a:lnTo>
                  <a:pt x="3564598" y="467334"/>
                </a:lnTo>
                <a:lnTo>
                  <a:pt x="3578720" y="464832"/>
                </a:lnTo>
                <a:lnTo>
                  <a:pt x="3592830" y="467334"/>
                </a:lnTo>
                <a:lnTo>
                  <a:pt x="3600069" y="473735"/>
                </a:lnTo>
                <a:lnTo>
                  <a:pt x="3602748" y="482447"/>
                </a:lnTo>
                <a:lnTo>
                  <a:pt x="3603129" y="491845"/>
                </a:lnTo>
                <a:lnTo>
                  <a:pt x="3603129" y="398957"/>
                </a:lnTo>
                <a:lnTo>
                  <a:pt x="3530104" y="402653"/>
                </a:lnTo>
                <a:lnTo>
                  <a:pt x="3479965" y="450684"/>
                </a:lnTo>
                <a:lnTo>
                  <a:pt x="3472383" y="488505"/>
                </a:lnTo>
                <a:lnTo>
                  <a:pt x="3470872" y="531202"/>
                </a:lnTo>
                <a:lnTo>
                  <a:pt x="3470884" y="542848"/>
                </a:lnTo>
                <a:lnTo>
                  <a:pt x="3471214" y="562749"/>
                </a:lnTo>
                <a:lnTo>
                  <a:pt x="3471214" y="583222"/>
                </a:lnTo>
                <a:lnTo>
                  <a:pt x="3471011" y="595693"/>
                </a:lnTo>
                <a:lnTo>
                  <a:pt x="3470897" y="615759"/>
                </a:lnTo>
                <a:lnTo>
                  <a:pt x="3472383" y="657707"/>
                </a:lnTo>
                <a:lnTo>
                  <a:pt x="3479965" y="695375"/>
                </a:lnTo>
                <a:lnTo>
                  <a:pt x="3497796" y="724509"/>
                </a:lnTo>
                <a:lnTo>
                  <a:pt x="3530104" y="743305"/>
                </a:lnTo>
                <a:lnTo>
                  <a:pt x="3581146" y="749960"/>
                </a:lnTo>
                <a:lnTo>
                  <a:pt x="3628415" y="743458"/>
                </a:lnTo>
                <a:lnTo>
                  <a:pt x="3659340" y="725093"/>
                </a:lnTo>
                <a:lnTo>
                  <a:pt x="3677285" y="696544"/>
                </a:lnTo>
                <a:lnTo>
                  <a:pt x="3680739" y="681126"/>
                </a:lnTo>
                <a:lnTo>
                  <a:pt x="3685590" y="659536"/>
                </a:lnTo>
                <a:lnTo>
                  <a:pt x="3687610" y="615759"/>
                </a:lnTo>
                <a:close/>
              </a:path>
              <a:path w="4187190" h="1148714">
                <a:moveTo>
                  <a:pt x="3867632" y="811669"/>
                </a:moveTo>
                <a:lnTo>
                  <a:pt x="3865753" y="805218"/>
                </a:lnTo>
                <a:lnTo>
                  <a:pt x="3860736" y="800608"/>
                </a:lnTo>
                <a:lnTo>
                  <a:pt x="3853421" y="797826"/>
                </a:lnTo>
                <a:lnTo>
                  <a:pt x="3844696" y="796899"/>
                </a:lnTo>
                <a:lnTo>
                  <a:pt x="3718725" y="796899"/>
                </a:lnTo>
                <a:lnTo>
                  <a:pt x="3701770" y="800290"/>
                </a:lnTo>
                <a:lnTo>
                  <a:pt x="3693071" y="809205"/>
                </a:lnTo>
                <a:lnTo>
                  <a:pt x="3689858" y="821804"/>
                </a:lnTo>
                <a:lnTo>
                  <a:pt x="3689400" y="836244"/>
                </a:lnTo>
                <a:lnTo>
                  <a:pt x="3689400" y="1106627"/>
                </a:lnTo>
                <a:lnTo>
                  <a:pt x="3689858" y="1116926"/>
                </a:lnTo>
                <a:lnTo>
                  <a:pt x="3693071" y="1129995"/>
                </a:lnTo>
                <a:lnTo>
                  <a:pt x="3701770" y="1141209"/>
                </a:lnTo>
                <a:lnTo>
                  <a:pt x="3718725" y="1145971"/>
                </a:lnTo>
                <a:lnTo>
                  <a:pt x="3847604" y="1145971"/>
                </a:lnTo>
                <a:lnTo>
                  <a:pt x="3867150" y="1091895"/>
                </a:lnTo>
                <a:lnTo>
                  <a:pt x="3832479" y="1071372"/>
                </a:lnTo>
                <a:lnTo>
                  <a:pt x="3810622" y="1072057"/>
                </a:lnTo>
                <a:lnTo>
                  <a:pt x="3792918" y="1072210"/>
                </a:lnTo>
                <a:lnTo>
                  <a:pt x="3785730" y="1071206"/>
                </a:lnTo>
                <a:lnTo>
                  <a:pt x="3779367" y="1068158"/>
                </a:lnTo>
                <a:lnTo>
                  <a:pt x="3774656" y="1063078"/>
                </a:lnTo>
                <a:lnTo>
                  <a:pt x="3772420" y="1055992"/>
                </a:lnTo>
                <a:lnTo>
                  <a:pt x="3772420" y="1021575"/>
                </a:lnTo>
                <a:lnTo>
                  <a:pt x="3772674" y="1011135"/>
                </a:lnTo>
                <a:lnTo>
                  <a:pt x="3774376" y="1003947"/>
                </a:lnTo>
                <a:lnTo>
                  <a:pt x="3779012" y="999794"/>
                </a:lnTo>
                <a:lnTo>
                  <a:pt x="3788054" y="998474"/>
                </a:lnTo>
                <a:lnTo>
                  <a:pt x="3821836" y="999312"/>
                </a:lnTo>
                <a:lnTo>
                  <a:pt x="3838816" y="999464"/>
                </a:lnTo>
                <a:lnTo>
                  <a:pt x="3861308" y="983742"/>
                </a:lnTo>
                <a:lnTo>
                  <a:pt x="3861308" y="952258"/>
                </a:lnTo>
                <a:lnTo>
                  <a:pt x="3843223" y="929640"/>
                </a:lnTo>
                <a:lnTo>
                  <a:pt x="3835489" y="929792"/>
                </a:lnTo>
                <a:lnTo>
                  <a:pt x="3827170" y="930135"/>
                </a:lnTo>
                <a:lnTo>
                  <a:pt x="3815270" y="930478"/>
                </a:lnTo>
                <a:lnTo>
                  <a:pt x="3775481" y="922464"/>
                </a:lnTo>
                <a:lnTo>
                  <a:pt x="3772420" y="890320"/>
                </a:lnTo>
                <a:lnTo>
                  <a:pt x="3772839" y="879690"/>
                </a:lnTo>
                <a:lnTo>
                  <a:pt x="3775786" y="871639"/>
                </a:lnTo>
                <a:lnTo>
                  <a:pt x="3783749" y="866533"/>
                </a:lnTo>
                <a:lnTo>
                  <a:pt x="3799268" y="864743"/>
                </a:lnTo>
                <a:lnTo>
                  <a:pt x="3808996" y="864895"/>
                </a:lnTo>
                <a:lnTo>
                  <a:pt x="3832098" y="865581"/>
                </a:lnTo>
                <a:lnTo>
                  <a:pt x="3845661" y="865746"/>
                </a:lnTo>
                <a:lnTo>
                  <a:pt x="3857879" y="865746"/>
                </a:lnTo>
                <a:lnTo>
                  <a:pt x="3867632" y="865263"/>
                </a:lnTo>
                <a:lnTo>
                  <a:pt x="3867632" y="864743"/>
                </a:lnTo>
                <a:lnTo>
                  <a:pt x="3867632" y="811669"/>
                </a:lnTo>
                <a:close/>
              </a:path>
              <a:path w="4187190" h="1148714">
                <a:moveTo>
                  <a:pt x="3931424" y="437299"/>
                </a:moveTo>
                <a:lnTo>
                  <a:pt x="3930954" y="423138"/>
                </a:lnTo>
                <a:lnTo>
                  <a:pt x="3927754" y="410692"/>
                </a:lnTo>
                <a:lnTo>
                  <a:pt x="3919055" y="401840"/>
                </a:lnTo>
                <a:lnTo>
                  <a:pt x="3902100" y="398462"/>
                </a:lnTo>
                <a:lnTo>
                  <a:pt x="3877678" y="398462"/>
                </a:lnTo>
                <a:lnTo>
                  <a:pt x="3860749" y="401853"/>
                </a:lnTo>
                <a:lnTo>
                  <a:pt x="3852049" y="410692"/>
                </a:lnTo>
                <a:lnTo>
                  <a:pt x="3848849" y="423138"/>
                </a:lnTo>
                <a:lnTo>
                  <a:pt x="3848392" y="437299"/>
                </a:lnTo>
                <a:lnTo>
                  <a:pt x="3848392" y="654100"/>
                </a:lnTo>
                <a:lnTo>
                  <a:pt x="3848049" y="664540"/>
                </a:lnTo>
                <a:lnTo>
                  <a:pt x="3845649" y="673138"/>
                </a:lnTo>
                <a:lnTo>
                  <a:pt x="3839121" y="678980"/>
                </a:lnTo>
                <a:lnTo>
                  <a:pt x="3826421" y="681126"/>
                </a:lnTo>
                <a:lnTo>
                  <a:pt x="3810901" y="678980"/>
                </a:lnTo>
                <a:lnTo>
                  <a:pt x="3802938" y="673138"/>
                </a:lnTo>
                <a:lnTo>
                  <a:pt x="3800005" y="664540"/>
                </a:lnTo>
                <a:lnTo>
                  <a:pt x="3799586" y="654100"/>
                </a:lnTo>
                <a:lnTo>
                  <a:pt x="3799560" y="437299"/>
                </a:lnTo>
                <a:lnTo>
                  <a:pt x="3799116" y="423341"/>
                </a:lnTo>
                <a:lnTo>
                  <a:pt x="3795915" y="410756"/>
                </a:lnTo>
                <a:lnTo>
                  <a:pt x="3787216" y="401853"/>
                </a:lnTo>
                <a:lnTo>
                  <a:pt x="3770261" y="398462"/>
                </a:lnTo>
                <a:lnTo>
                  <a:pt x="3745839" y="398462"/>
                </a:lnTo>
                <a:lnTo>
                  <a:pt x="3716566" y="437781"/>
                </a:lnTo>
                <a:lnTo>
                  <a:pt x="3716134" y="501942"/>
                </a:lnTo>
                <a:lnTo>
                  <a:pt x="3716070" y="644245"/>
                </a:lnTo>
                <a:lnTo>
                  <a:pt x="3718826" y="687743"/>
                </a:lnTo>
                <a:lnTo>
                  <a:pt x="3732619" y="721080"/>
                </a:lnTo>
                <a:lnTo>
                  <a:pt x="3765715" y="742442"/>
                </a:lnTo>
                <a:lnTo>
                  <a:pt x="3826421" y="749960"/>
                </a:lnTo>
                <a:lnTo>
                  <a:pt x="3884231" y="742556"/>
                </a:lnTo>
                <a:lnTo>
                  <a:pt x="3915714" y="721702"/>
                </a:lnTo>
                <a:lnTo>
                  <a:pt x="3928808" y="689406"/>
                </a:lnTo>
                <a:lnTo>
                  <a:pt x="3929329" y="681126"/>
                </a:lnTo>
                <a:lnTo>
                  <a:pt x="3931424" y="647725"/>
                </a:lnTo>
                <a:lnTo>
                  <a:pt x="3931424" y="437299"/>
                </a:lnTo>
                <a:close/>
              </a:path>
              <a:path w="4187190" h="1148714">
                <a:moveTo>
                  <a:pt x="4186923" y="692454"/>
                </a:moveTo>
                <a:lnTo>
                  <a:pt x="4168864" y="656539"/>
                </a:lnTo>
                <a:lnTo>
                  <a:pt x="4167390" y="656539"/>
                </a:lnTo>
                <a:lnTo>
                  <a:pt x="4162044" y="659015"/>
                </a:lnTo>
                <a:lnTo>
                  <a:pt x="4153243" y="659015"/>
                </a:lnTo>
                <a:lnTo>
                  <a:pt x="4142917" y="654862"/>
                </a:lnTo>
                <a:lnTo>
                  <a:pt x="4135945" y="644207"/>
                </a:lnTo>
                <a:lnTo>
                  <a:pt x="4131995" y="629780"/>
                </a:lnTo>
                <a:lnTo>
                  <a:pt x="4131741" y="626579"/>
                </a:lnTo>
                <a:lnTo>
                  <a:pt x="4130751" y="614286"/>
                </a:lnTo>
                <a:lnTo>
                  <a:pt x="4132338" y="604367"/>
                </a:lnTo>
                <a:lnTo>
                  <a:pt x="4136860" y="599897"/>
                </a:lnTo>
                <a:lnTo>
                  <a:pt x="4143946" y="596722"/>
                </a:lnTo>
                <a:lnTo>
                  <a:pt x="4153243" y="590689"/>
                </a:lnTo>
                <a:lnTo>
                  <a:pt x="4176268" y="557745"/>
                </a:lnTo>
                <a:lnTo>
                  <a:pt x="4181538" y="509079"/>
                </a:lnTo>
                <a:lnTo>
                  <a:pt x="4177195" y="467321"/>
                </a:lnTo>
                <a:lnTo>
                  <a:pt x="4176141" y="464832"/>
                </a:lnTo>
                <a:lnTo>
                  <a:pt x="4162196" y="432015"/>
                </a:lnTo>
                <a:lnTo>
                  <a:pt x="4133545" y="407593"/>
                </a:lnTo>
                <a:lnTo>
                  <a:pt x="4095597" y="399948"/>
                </a:lnTo>
                <a:lnTo>
                  <a:pt x="4095597" y="513994"/>
                </a:lnTo>
                <a:lnTo>
                  <a:pt x="4094492" y="530161"/>
                </a:lnTo>
                <a:lnTo>
                  <a:pt x="4090416" y="544156"/>
                </a:lnTo>
                <a:lnTo>
                  <a:pt x="4082211" y="554012"/>
                </a:lnTo>
                <a:lnTo>
                  <a:pt x="4068749" y="557745"/>
                </a:lnTo>
                <a:lnTo>
                  <a:pt x="4057002" y="557022"/>
                </a:lnTo>
                <a:lnTo>
                  <a:pt x="4050195" y="554228"/>
                </a:lnTo>
                <a:lnTo>
                  <a:pt x="4047058" y="548411"/>
                </a:lnTo>
                <a:lnTo>
                  <a:pt x="4046296" y="538581"/>
                </a:lnTo>
                <a:lnTo>
                  <a:pt x="4046296" y="532676"/>
                </a:lnTo>
                <a:lnTo>
                  <a:pt x="4046778" y="523811"/>
                </a:lnTo>
                <a:lnTo>
                  <a:pt x="4046702" y="506158"/>
                </a:lnTo>
                <a:lnTo>
                  <a:pt x="4046372" y="491591"/>
                </a:lnTo>
                <a:lnTo>
                  <a:pt x="4046296" y="485978"/>
                </a:lnTo>
                <a:lnTo>
                  <a:pt x="4047058" y="475195"/>
                </a:lnTo>
                <a:lnTo>
                  <a:pt x="4050195" y="468757"/>
                </a:lnTo>
                <a:lnTo>
                  <a:pt x="4057002" y="465645"/>
                </a:lnTo>
                <a:lnTo>
                  <a:pt x="4068749" y="464832"/>
                </a:lnTo>
                <a:lnTo>
                  <a:pt x="4082211" y="469404"/>
                </a:lnTo>
                <a:lnTo>
                  <a:pt x="4090416" y="481114"/>
                </a:lnTo>
                <a:lnTo>
                  <a:pt x="4094492" y="496963"/>
                </a:lnTo>
                <a:lnTo>
                  <a:pt x="4095597" y="513994"/>
                </a:lnTo>
                <a:lnTo>
                  <a:pt x="4095597" y="399948"/>
                </a:lnTo>
                <a:lnTo>
                  <a:pt x="4088282" y="398462"/>
                </a:lnTo>
                <a:lnTo>
                  <a:pt x="3993083" y="398462"/>
                </a:lnTo>
                <a:lnTo>
                  <a:pt x="3976128" y="401853"/>
                </a:lnTo>
                <a:lnTo>
                  <a:pt x="3967429" y="410756"/>
                </a:lnTo>
                <a:lnTo>
                  <a:pt x="3964216" y="423341"/>
                </a:lnTo>
                <a:lnTo>
                  <a:pt x="3963759" y="437781"/>
                </a:lnTo>
                <a:lnTo>
                  <a:pt x="3963759" y="708190"/>
                </a:lnTo>
                <a:lnTo>
                  <a:pt x="3964063" y="722630"/>
                </a:lnTo>
                <a:lnTo>
                  <a:pt x="3966210" y="735215"/>
                </a:lnTo>
                <a:lnTo>
                  <a:pt x="3972001" y="744118"/>
                </a:lnTo>
                <a:lnTo>
                  <a:pt x="3983304" y="747496"/>
                </a:lnTo>
                <a:lnTo>
                  <a:pt x="4017492" y="747496"/>
                </a:lnTo>
                <a:lnTo>
                  <a:pt x="4046778" y="708190"/>
                </a:lnTo>
                <a:lnTo>
                  <a:pt x="4046778" y="626579"/>
                </a:lnTo>
                <a:lnTo>
                  <a:pt x="4050690" y="626579"/>
                </a:lnTo>
                <a:lnTo>
                  <a:pt x="4054856" y="628523"/>
                </a:lnTo>
                <a:lnTo>
                  <a:pt x="4062044" y="636219"/>
                </a:lnTo>
                <a:lnTo>
                  <a:pt x="4070870" y="652500"/>
                </a:lnTo>
                <a:lnTo>
                  <a:pt x="4079976" y="680161"/>
                </a:lnTo>
                <a:lnTo>
                  <a:pt x="4089628" y="706412"/>
                </a:lnTo>
                <a:lnTo>
                  <a:pt x="4105186" y="728700"/>
                </a:lnTo>
                <a:lnTo>
                  <a:pt x="4127436" y="744169"/>
                </a:lnTo>
                <a:lnTo>
                  <a:pt x="4157129" y="749960"/>
                </a:lnTo>
                <a:lnTo>
                  <a:pt x="4172432" y="748423"/>
                </a:lnTo>
                <a:lnTo>
                  <a:pt x="4181310" y="744308"/>
                </a:lnTo>
                <a:lnTo>
                  <a:pt x="4185437" y="738352"/>
                </a:lnTo>
                <a:lnTo>
                  <a:pt x="4186453" y="731291"/>
                </a:lnTo>
                <a:lnTo>
                  <a:pt x="4186517" y="720521"/>
                </a:lnTo>
                <a:lnTo>
                  <a:pt x="4186859" y="701014"/>
                </a:lnTo>
                <a:lnTo>
                  <a:pt x="4186923" y="69245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F9D457F-4A51-B447-AC7B-3F602232C256}"/>
              </a:ext>
            </a:extLst>
          </p:cNvPr>
          <p:cNvSpPr/>
          <p:nvPr userDrawn="1"/>
        </p:nvSpPr>
        <p:spPr>
          <a:xfrm>
            <a:off x="1671564" y="1012706"/>
            <a:ext cx="330835" cy="328295"/>
          </a:xfrm>
          <a:custGeom>
            <a:avLst/>
            <a:gdLst/>
            <a:ahLst/>
            <a:cxnLst/>
            <a:rect l="l" t="t" r="r" b="b"/>
            <a:pathLst>
              <a:path w="330835" h="328295">
                <a:moveTo>
                  <a:pt x="171387" y="0"/>
                </a:moveTo>
                <a:lnTo>
                  <a:pt x="159272" y="0"/>
                </a:lnTo>
                <a:lnTo>
                  <a:pt x="155902" y="56312"/>
                </a:lnTo>
                <a:lnTo>
                  <a:pt x="145934" y="97842"/>
                </a:lnTo>
                <a:lnTo>
                  <a:pt x="127363" y="126667"/>
                </a:lnTo>
                <a:lnTo>
                  <a:pt x="98187" y="144865"/>
                </a:lnTo>
                <a:lnTo>
                  <a:pt x="56400" y="154514"/>
                </a:lnTo>
                <a:lnTo>
                  <a:pt x="0" y="157691"/>
                </a:lnTo>
                <a:lnTo>
                  <a:pt x="0" y="170403"/>
                </a:lnTo>
                <a:lnTo>
                  <a:pt x="56400" y="173572"/>
                </a:lnTo>
                <a:lnTo>
                  <a:pt x="98187" y="183225"/>
                </a:lnTo>
                <a:lnTo>
                  <a:pt x="145934" y="230273"/>
                </a:lnTo>
                <a:lnTo>
                  <a:pt x="155902" y="271812"/>
                </a:lnTo>
                <a:lnTo>
                  <a:pt x="159272" y="328126"/>
                </a:lnTo>
                <a:lnTo>
                  <a:pt x="171387" y="328126"/>
                </a:lnTo>
                <a:lnTo>
                  <a:pt x="174752" y="271812"/>
                </a:lnTo>
                <a:lnTo>
                  <a:pt x="184709" y="230273"/>
                </a:lnTo>
                <a:lnTo>
                  <a:pt x="232426" y="183225"/>
                </a:lnTo>
                <a:lnTo>
                  <a:pt x="274201" y="173572"/>
                </a:lnTo>
                <a:lnTo>
                  <a:pt x="330597" y="170403"/>
                </a:lnTo>
                <a:lnTo>
                  <a:pt x="330597" y="157597"/>
                </a:lnTo>
                <a:lnTo>
                  <a:pt x="274201" y="154423"/>
                </a:lnTo>
                <a:lnTo>
                  <a:pt x="232426" y="144791"/>
                </a:lnTo>
                <a:lnTo>
                  <a:pt x="184709" y="97815"/>
                </a:lnTo>
                <a:lnTo>
                  <a:pt x="174752" y="56304"/>
                </a:lnTo>
                <a:lnTo>
                  <a:pt x="171387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5588B60-E2ED-414F-8BFF-370204300472}"/>
              </a:ext>
            </a:extLst>
          </p:cNvPr>
          <p:cNvSpPr/>
          <p:nvPr userDrawn="1"/>
        </p:nvSpPr>
        <p:spPr>
          <a:xfrm>
            <a:off x="1140054" y="721027"/>
            <a:ext cx="1391920" cy="873125"/>
          </a:xfrm>
          <a:custGeom>
            <a:avLst/>
            <a:gdLst/>
            <a:ahLst/>
            <a:cxnLst/>
            <a:rect l="l" t="t" r="r" b="b"/>
            <a:pathLst>
              <a:path w="1391920" h="873125">
                <a:moveTo>
                  <a:pt x="703084" y="699731"/>
                </a:moveTo>
                <a:lnTo>
                  <a:pt x="690994" y="699668"/>
                </a:lnTo>
                <a:lnTo>
                  <a:pt x="671893" y="750163"/>
                </a:lnTo>
                <a:lnTo>
                  <a:pt x="642696" y="786930"/>
                </a:lnTo>
                <a:lnTo>
                  <a:pt x="606056" y="812012"/>
                </a:lnTo>
                <a:lnTo>
                  <a:pt x="564591" y="827417"/>
                </a:lnTo>
                <a:lnTo>
                  <a:pt x="520941" y="835177"/>
                </a:lnTo>
                <a:lnTo>
                  <a:pt x="477748" y="837311"/>
                </a:lnTo>
                <a:lnTo>
                  <a:pt x="423824" y="836193"/>
                </a:lnTo>
                <a:lnTo>
                  <a:pt x="382968" y="831126"/>
                </a:lnTo>
                <a:lnTo>
                  <a:pt x="333540" y="798893"/>
                </a:lnTo>
                <a:lnTo>
                  <a:pt x="315506" y="720039"/>
                </a:lnTo>
                <a:lnTo>
                  <a:pt x="313905" y="656717"/>
                </a:lnTo>
                <a:lnTo>
                  <a:pt x="313944" y="611352"/>
                </a:lnTo>
                <a:lnTo>
                  <a:pt x="318541" y="552691"/>
                </a:lnTo>
                <a:lnTo>
                  <a:pt x="332320" y="511530"/>
                </a:lnTo>
                <a:lnTo>
                  <a:pt x="386613" y="470154"/>
                </a:lnTo>
                <a:lnTo>
                  <a:pt x="426745" y="463537"/>
                </a:lnTo>
                <a:lnTo>
                  <a:pt x="475322" y="462051"/>
                </a:lnTo>
                <a:lnTo>
                  <a:pt x="475322" y="449237"/>
                </a:lnTo>
                <a:lnTo>
                  <a:pt x="426745" y="448195"/>
                </a:lnTo>
                <a:lnTo>
                  <a:pt x="386613" y="442709"/>
                </a:lnTo>
                <a:lnTo>
                  <a:pt x="332320" y="404507"/>
                </a:lnTo>
                <a:lnTo>
                  <a:pt x="318541" y="364807"/>
                </a:lnTo>
                <a:lnTo>
                  <a:pt x="313905" y="306717"/>
                </a:lnTo>
                <a:lnTo>
                  <a:pt x="313905" y="201739"/>
                </a:lnTo>
                <a:lnTo>
                  <a:pt x="316331" y="151193"/>
                </a:lnTo>
                <a:lnTo>
                  <a:pt x="325018" y="111861"/>
                </a:lnTo>
                <a:lnTo>
                  <a:pt x="369709" y="63220"/>
                </a:lnTo>
                <a:lnTo>
                  <a:pt x="409956" y="52108"/>
                </a:lnTo>
                <a:lnTo>
                  <a:pt x="464985" y="48602"/>
                </a:lnTo>
                <a:lnTo>
                  <a:pt x="496150" y="48602"/>
                </a:lnTo>
                <a:lnTo>
                  <a:pt x="555840" y="52146"/>
                </a:lnTo>
                <a:lnTo>
                  <a:pt x="602005" y="63195"/>
                </a:lnTo>
                <a:lnTo>
                  <a:pt x="636651" y="82384"/>
                </a:lnTo>
                <a:lnTo>
                  <a:pt x="679310" y="147789"/>
                </a:lnTo>
                <a:lnTo>
                  <a:pt x="691299" y="195275"/>
                </a:lnTo>
                <a:lnTo>
                  <a:pt x="703046" y="195275"/>
                </a:lnTo>
                <a:lnTo>
                  <a:pt x="702830" y="48602"/>
                </a:lnTo>
                <a:lnTo>
                  <a:pt x="702779" y="15925"/>
                </a:lnTo>
                <a:lnTo>
                  <a:pt x="41021" y="15925"/>
                </a:lnTo>
                <a:lnTo>
                  <a:pt x="41071" y="30137"/>
                </a:lnTo>
                <a:lnTo>
                  <a:pt x="80860" y="34988"/>
                </a:lnTo>
                <a:lnTo>
                  <a:pt x="115582" y="50787"/>
                </a:lnTo>
                <a:lnTo>
                  <a:pt x="143065" y="79362"/>
                </a:lnTo>
                <a:lnTo>
                  <a:pt x="161150" y="122529"/>
                </a:lnTo>
                <a:lnTo>
                  <a:pt x="167652" y="182130"/>
                </a:lnTo>
                <a:lnTo>
                  <a:pt x="167754" y="667778"/>
                </a:lnTo>
                <a:lnTo>
                  <a:pt x="163423" y="720674"/>
                </a:lnTo>
                <a:lnTo>
                  <a:pt x="150152" y="766838"/>
                </a:lnTo>
                <a:lnTo>
                  <a:pt x="127558" y="804989"/>
                </a:lnTo>
                <a:lnTo>
                  <a:pt x="95262" y="833843"/>
                </a:lnTo>
                <a:lnTo>
                  <a:pt x="52870" y="852093"/>
                </a:lnTo>
                <a:lnTo>
                  <a:pt x="0" y="858469"/>
                </a:lnTo>
                <a:lnTo>
                  <a:pt x="0" y="872985"/>
                </a:lnTo>
                <a:lnTo>
                  <a:pt x="703084" y="872985"/>
                </a:lnTo>
                <a:lnTo>
                  <a:pt x="703084" y="837311"/>
                </a:lnTo>
                <a:lnTo>
                  <a:pt x="703084" y="699731"/>
                </a:lnTo>
                <a:close/>
              </a:path>
              <a:path w="1391920" h="873125">
                <a:moveTo>
                  <a:pt x="1391729" y="858469"/>
                </a:moveTo>
                <a:lnTo>
                  <a:pt x="1326934" y="838123"/>
                </a:lnTo>
                <a:lnTo>
                  <a:pt x="1293126" y="808824"/>
                </a:lnTo>
                <a:lnTo>
                  <a:pt x="1257769" y="763346"/>
                </a:lnTo>
                <a:lnTo>
                  <a:pt x="1220406" y="699096"/>
                </a:lnTo>
                <a:lnTo>
                  <a:pt x="1181468" y="621982"/>
                </a:lnTo>
                <a:lnTo>
                  <a:pt x="1136624" y="523468"/>
                </a:lnTo>
                <a:lnTo>
                  <a:pt x="1057211" y="337985"/>
                </a:lnTo>
                <a:lnTo>
                  <a:pt x="914539" y="0"/>
                </a:lnTo>
                <a:lnTo>
                  <a:pt x="904760" y="25"/>
                </a:lnTo>
                <a:lnTo>
                  <a:pt x="853211" y="220281"/>
                </a:lnTo>
                <a:lnTo>
                  <a:pt x="1031468" y="665657"/>
                </a:lnTo>
                <a:lnTo>
                  <a:pt x="1050963" y="720788"/>
                </a:lnTo>
                <a:lnTo>
                  <a:pt x="1056640" y="767918"/>
                </a:lnTo>
                <a:lnTo>
                  <a:pt x="1048372" y="806145"/>
                </a:lnTo>
                <a:lnTo>
                  <a:pt x="989444" y="852297"/>
                </a:lnTo>
                <a:lnTo>
                  <a:pt x="938504" y="858405"/>
                </a:lnTo>
                <a:lnTo>
                  <a:pt x="938504" y="872985"/>
                </a:lnTo>
                <a:lnTo>
                  <a:pt x="1391729" y="872985"/>
                </a:lnTo>
                <a:lnTo>
                  <a:pt x="1391729" y="85846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5">
            <a:extLst>
              <a:ext uri="{FF2B5EF4-FFF2-40B4-BE49-F238E27FC236}">
                <a16:creationId xmlns:a16="http://schemas.microsoft.com/office/drawing/2014/main" id="{79CDAC7D-A3D2-F84E-A3EE-BFEAA976BEC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459" y="1706698"/>
            <a:ext cx="98300" cy="134760"/>
          </a:xfrm>
          <a:prstGeom prst="rect">
            <a:avLst/>
          </a:prstGeom>
        </p:spPr>
      </p:pic>
      <p:pic>
        <p:nvPicPr>
          <p:cNvPr id="17" name="object 16">
            <a:extLst>
              <a:ext uri="{FF2B5EF4-FFF2-40B4-BE49-F238E27FC236}">
                <a16:creationId xmlns:a16="http://schemas.microsoft.com/office/drawing/2014/main" id="{D75AC110-47EB-7946-8A3B-7A0AC300B32A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7905" y="1735488"/>
            <a:ext cx="78175" cy="102928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BEC11B3C-E0F8-3549-9A2A-3E61316CB40E}"/>
              </a:ext>
            </a:extLst>
          </p:cNvPr>
          <p:cNvSpPr/>
          <p:nvPr userDrawn="1"/>
        </p:nvSpPr>
        <p:spPr>
          <a:xfrm>
            <a:off x="909714" y="1706890"/>
            <a:ext cx="556260" cy="162560"/>
          </a:xfrm>
          <a:custGeom>
            <a:avLst/>
            <a:gdLst/>
            <a:ahLst/>
            <a:cxnLst/>
            <a:rect l="l" t="t" r="r" b="b"/>
            <a:pathLst>
              <a:path w="556260" h="162560">
                <a:moveTo>
                  <a:pt x="18237" y="0"/>
                </a:moveTo>
                <a:lnTo>
                  <a:pt x="76" y="0"/>
                </a:lnTo>
                <a:lnTo>
                  <a:pt x="76" y="18656"/>
                </a:lnTo>
                <a:lnTo>
                  <a:pt x="18237" y="18656"/>
                </a:lnTo>
                <a:lnTo>
                  <a:pt x="18237" y="0"/>
                </a:lnTo>
                <a:close/>
              </a:path>
              <a:path w="556260" h="162560">
                <a:moveTo>
                  <a:pt x="18402" y="30670"/>
                </a:moveTo>
                <a:lnTo>
                  <a:pt x="0" y="30670"/>
                </a:lnTo>
                <a:lnTo>
                  <a:pt x="0" y="131508"/>
                </a:lnTo>
                <a:lnTo>
                  <a:pt x="18402" y="131508"/>
                </a:lnTo>
                <a:lnTo>
                  <a:pt x="18402" y="30670"/>
                </a:lnTo>
                <a:close/>
              </a:path>
              <a:path w="556260" h="162560">
                <a:moveTo>
                  <a:pt x="120713" y="30721"/>
                </a:moveTo>
                <a:lnTo>
                  <a:pt x="101549" y="30721"/>
                </a:lnTo>
                <a:lnTo>
                  <a:pt x="76555" y="106286"/>
                </a:lnTo>
                <a:lnTo>
                  <a:pt x="51701" y="30721"/>
                </a:lnTo>
                <a:lnTo>
                  <a:pt x="32207" y="30721"/>
                </a:lnTo>
                <a:lnTo>
                  <a:pt x="68389" y="132283"/>
                </a:lnTo>
                <a:lnTo>
                  <a:pt x="84658" y="132283"/>
                </a:lnTo>
                <a:lnTo>
                  <a:pt x="120713" y="30721"/>
                </a:lnTo>
                <a:close/>
              </a:path>
              <a:path w="556260" h="162560">
                <a:moveTo>
                  <a:pt x="210121" y="84886"/>
                </a:moveTo>
                <a:lnTo>
                  <a:pt x="199936" y="46113"/>
                </a:lnTo>
                <a:lnTo>
                  <a:pt x="191338" y="37376"/>
                </a:lnTo>
                <a:lnTo>
                  <a:pt x="191338" y="73012"/>
                </a:lnTo>
                <a:lnTo>
                  <a:pt x="144475" y="73012"/>
                </a:lnTo>
                <a:lnTo>
                  <a:pt x="147002" y="62636"/>
                </a:lnTo>
                <a:lnTo>
                  <a:pt x="152031" y="54076"/>
                </a:lnTo>
                <a:lnTo>
                  <a:pt x="159232" y="48260"/>
                </a:lnTo>
                <a:lnTo>
                  <a:pt x="168262" y="46113"/>
                </a:lnTo>
                <a:lnTo>
                  <a:pt x="177469" y="48196"/>
                </a:lnTo>
                <a:lnTo>
                  <a:pt x="184365" y="53911"/>
                </a:lnTo>
                <a:lnTo>
                  <a:pt x="188988" y="62445"/>
                </a:lnTo>
                <a:lnTo>
                  <a:pt x="191338" y="73012"/>
                </a:lnTo>
                <a:lnTo>
                  <a:pt x="191338" y="37376"/>
                </a:lnTo>
                <a:lnTo>
                  <a:pt x="185369" y="32435"/>
                </a:lnTo>
                <a:lnTo>
                  <a:pt x="168579" y="28575"/>
                </a:lnTo>
                <a:lnTo>
                  <a:pt x="151523" y="32588"/>
                </a:lnTo>
                <a:lnTo>
                  <a:pt x="137833" y="43649"/>
                </a:lnTo>
                <a:lnTo>
                  <a:pt x="128727" y="60325"/>
                </a:lnTo>
                <a:lnTo>
                  <a:pt x="125412" y="81203"/>
                </a:lnTo>
                <a:lnTo>
                  <a:pt x="128778" y="102095"/>
                </a:lnTo>
                <a:lnTo>
                  <a:pt x="138099" y="118783"/>
                </a:lnTo>
                <a:lnTo>
                  <a:pt x="152285" y="129844"/>
                </a:lnTo>
                <a:lnTo>
                  <a:pt x="170218" y="133845"/>
                </a:lnTo>
                <a:lnTo>
                  <a:pt x="180733" y="132715"/>
                </a:lnTo>
                <a:lnTo>
                  <a:pt x="206819" y="114033"/>
                </a:lnTo>
                <a:lnTo>
                  <a:pt x="206070" y="113169"/>
                </a:lnTo>
                <a:lnTo>
                  <a:pt x="196697" y="103860"/>
                </a:lnTo>
                <a:lnTo>
                  <a:pt x="195935" y="103085"/>
                </a:lnTo>
                <a:lnTo>
                  <a:pt x="170535" y="116611"/>
                </a:lnTo>
                <a:lnTo>
                  <a:pt x="161442" y="114909"/>
                </a:lnTo>
                <a:lnTo>
                  <a:pt x="153593" y="109804"/>
                </a:lnTo>
                <a:lnTo>
                  <a:pt x="147726" y="101295"/>
                </a:lnTo>
                <a:lnTo>
                  <a:pt x="144576" y="89382"/>
                </a:lnTo>
                <a:lnTo>
                  <a:pt x="209880" y="89382"/>
                </a:lnTo>
                <a:lnTo>
                  <a:pt x="209943" y="87223"/>
                </a:lnTo>
                <a:lnTo>
                  <a:pt x="210121" y="84886"/>
                </a:lnTo>
                <a:close/>
              </a:path>
              <a:path w="556260" h="162560">
                <a:moveTo>
                  <a:pt x="276898" y="29019"/>
                </a:moveTo>
                <a:lnTo>
                  <a:pt x="274878" y="28905"/>
                </a:lnTo>
                <a:lnTo>
                  <a:pt x="274370" y="28905"/>
                </a:lnTo>
                <a:lnTo>
                  <a:pt x="264858" y="30365"/>
                </a:lnTo>
                <a:lnTo>
                  <a:pt x="256514" y="34747"/>
                </a:lnTo>
                <a:lnTo>
                  <a:pt x="249542" y="42062"/>
                </a:lnTo>
                <a:lnTo>
                  <a:pt x="244119" y="52336"/>
                </a:lnTo>
                <a:lnTo>
                  <a:pt x="244119" y="30695"/>
                </a:lnTo>
                <a:lnTo>
                  <a:pt x="226402" y="30695"/>
                </a:lnTo>
                <a:lnTo>
                  <a:pt x="226402" y="131533"/>
                </a:lnTo>
                <a:lnTo>
                  <a:pt x="244525" y="131533"/>
                </a:lnTo>
                <a:lnTo>
                  <a:pt x="244525" y="91084"/>
                </a:lnTo>
                <a:lnTo>
                  <a:pt x="246926" y="73228"/>
                </a:lnTo>
                <a:lnTo>
                  <a:pt x="253453" y="60642"/>
                </a:lnTo>
                <a:lnTo>
                  <a:pt x="263105" y="53174"/>
                </a:lnTo>
                <a:lnTo>
                  <a:pt x="267119" y="52336"/>
                </a:lnTo>
                <a:lnTo>
                  <a:pt x="274878" y="50711"/>
                </a:lnTo>
                <a:lnTo>
                  <a:pt x="276898" y="50711"/>
                </a:lnTo>
                <a:lnTo>
                  <a:pt x="276898" y="29019"/>
                </a:lnTo>
                <a:close/>
              </a:path>
              <a:path w="556260" h="162560">
                <a:moveTo>
                  <a:pt x="351282" y="102336"/>
                </a:moveTo>
                <a:lnTo>
                  <a:pt x="324599" y="71323"/>
                </a:lnTo>
                <a:lnTo>
                  <a:pt x="309562" y="66700"/>
                </a:lnTo>
                <a:lnTo>
                  <a:pt x="304520" y="64808"/>
                </a:lnTo>
                <a:lnTo>
                  <a:pt x="304520" y="50546"/>
                </a:lnTo>
                <a:lnTo>
                  <a:pt x="309943" y="45758"/>
                </a:lnTo>
                <a:lnTo>
                  <a:pt x="324980" y="45758"/>
                </a:lnTo>
                <a:lnTo>
                  <a:pt x="334048" y="48018"/>
                </a:lnTo>
                <a:lnTo>
                  <a:pt x="343039" y="54749"/>
                </a:lnTo>
                <a:lnTo>
                  <a:pt x="350520" y="39598"/>
                </a:lnTo>
                <a:lnTo>
                  <a:pt x="342633" y="34518"/>
                </a:lnTo>
                <a:lnTo>
                  <a:pt x="335267" y="31407"/>
                </a:lnTo>
                <a:lnTo>
                  <a:pt x="327634" y="29591"/>
                </a:lnTo>
                <a:lnTo>
                  <a:pt x="319798" y="29006"/>
                </a:lnTo>
                <a:lnTo>
                  <a:pt x="307314" y="31165"/>
                </a:lnTo>
                <a:lnTo>
                  <a:pt x="297103" y="37236"/>
                </a:lnTo>
                <a:lnTo>
                  <a:pt x="290195" y="46634"/>
                </a:lnTo>
                <a:lnTo>
                  <a:pt x="287655" y="58762"/>
                </a:lnTo>
                <a:lnTo>
                  <a:pt x="290461" y="71831"/>
                </a:lnTo>
                <a:lnTo>
                  <a:pt x="297548" y="80479"/>
                </a:lnTo>
                <a:lnTo>
                  <a:pt x="306946" y="85953"/>
                </a:lnTo>
                <a:lnTo>
                  <a:pt x="316636" y="89496"/>
                </a:lnTo>
                <a:lnTo>
                  <a:pt x="328244" y="93306"/>
                </a:lnTo>
                <a:lnTo>
                  <a:pt x="334492" y="96151"/>
                </a:lnTo>
                <a:lnTo>
                  <a:pt x="334492" y="111937"/>
                </a:lnTo>
                <a:lnTo>
                  <a:pt x="328650" y="116649"/>
                </a:lnTo>
                <a:lnTo>
                  <a:pt x="318770" y="116649"/>
                </a:lnTo>
                <a:lnTo>
                  <a:pt x="311797" y="116027"/>
                </a:lnTo>
                <a:lnTo>
                  <a:pt x="305117" y="114046"/>
                </a:lnTo>
                <a:lnTo>
                  <a:pt x="298500" y="110553"/>
                </a:lnTo>
                <a:lnTo>
                  <a:pt x="290791" y="104597"/>
                </a:lnTo>
                <a:lnTo>
                  <a:pt x="282511" y="119049"/>
                </a:lnTo>
                <a:lnTo>
                  <a:pt x="291071" y="125717"/>
                </a:lnTo>
                <a:lnTo>
                  <a:pt x="299542" y="130009"/>
                </a:lnTo>
                <a:lnTo>
                  <a:pt x="308292" y="132575"/>
                </a:lnTo>
                <a:lnTo>
                  <a:pt x="316915" y="133438"/>
                </a:lnTo>
                <a:lnTo>
                  <a:pt x="330796" y="131216"/>
                </a:lnTo>
                <a:lnTo>
                  <a:pt x="341668" y="124917"/>
                </a:lnTo>
                <a:lnTo>
                  <a:pt x="348754" y="115100"/>
                </a:lnTo>
                <a:lnTo>
                  <a:pt x="351282" y="102336"/>
                </a:lnTo>
                <a:close/>
              </a:path>
              <a:path w="556260" h="162560">
                <a:moveTo>
                  <a:pt x="555917" y="30695"/>
                </a:moveTo>
                <a:lnTo>
                  <a:pt x="536448" y="30695"/>
                </a:lnTo>
                <a:lnTo>
                  <a:pt x="514032" y="102730"/>
                </a:lnTo>
                <a:lnTo>
                  <a:pt x="486702" y="30695"/>
                </a:lnTo>
                <a:lnTo>
                  <a:pt x="466725" y="30695"/>
                </a:lnTo>
                <a:lnTo>
                  <a:pt x="505142" y="127762"/>
                </a:lnTo>
                <a:lnTo>
                  <a:pt x="501535" y="138023"/>
                </a:lnTo>
                <a:lnTo>
                  <a:pt x="497065" y="144170"/>
                </a:lnTo>
                <a:lnTo>
                  <a:pt x="479933" y="144170"/>
                </a:lnTo>
                <a:lnTo>
                  <a:pt x="470420" y="137096"/>
                </a:lnTo>
                <a:lnTo>
                  <a:pt x="464286" y="154025"/>
                </a:lnTo>
                <a:lnTo>
                  <a:pt x="466293" y="155359"/>
                </a:lnTo>
                <a:lnTo>
                  <a:pt x="471652" y="158280"/>
                </a:lnTo>
                <a:lnTo>
                  <a:pt x="479336" y="161213"/>
                </a:lnTo>
                <a:lnTo>
                  <a:pt x="488276" y="162547"/>
                </a:lnTo>
                <a:lnTo>
                  <a:pt x="488683" y="162547"/>
                </a:lnTo>
                <a:lnTo>
                  <a:pt x="519518" y="134010"/>
                </a:lnTo>
                <a:lnTo>
                  <a:pt x="530542" y="102730"/>
                </a:lnTo>
                <a:lnTo>
                  <a:pt x="555917" y="3069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8">
            <a:extLst>
              <a:ext uri="{FF2B5EF4-FFF2-40B4-BE49-F238E27FC236}">
                <a16:creationId xmlns:a16="http://schemas.microsoft.com/office/drawing/2014/main" id="{79AE1D8B-EEB5-EF49-AA81-5D6248202D0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94005" y="1701328"/>
            <a:ext cx="153542" cy="139098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F17552A6-E3B4-224E-A197-BAF430118A6F}"/>
              </a:ext>
            </a:extLst>
          </p:cNvPr>
          <p:cNvSpPr/>
          <p:nvPr userDrawn="1"/>
        </p:nvSpPr>
        <p:spPr>
          <a:xfrm>
            <a:off x="1278636" y="1706496"/>
            <a:ext cx="1158875" cy="163195"/>
          </a:xfrm>
          <a:custGeom>
            <a:avLst/>
            <a:gdLst/>
            <a:ahLst/>
            <a:cxnLst/>
            <a:rect l="l" t="t" r="r" b="b"/>
            <a:pathLst>
              <a:path w="1158875" h="163195">
                <a:moveTo>
                  <a:pt x="18262" y="444"/>
                </a:moveTo>
                <a:lnTo>
                  <a:pt x="63" y="444"/>
                </a:lnTo>
                <a:lnTo>
                  <a:pt x="63" y="19075"/>
                </a:lnTo>
                <a:lnTo>
                  <a:pt x="18262" y="19075"/>
                </a:lnTo>
                <a:lnTo>
                  <a:pt x="18262" y="444"/>
                </a:lnTo>
                <a:close/>
              </a:path>
              <a:path w="1158875" h="163195">
                <a:moveTo>
                  <a:pt x="18402" y="31127"/>
                </a:moveTo>
                <a:lnTo>
                  <a:pt x="0" y="31127"/>
                </a:lnTo>
                <a:lnTo>
                  <a:pt x="0" y="132168"/>
                </a:lnTo>
                <a:lnTo>
                  <a:pt x="18402" y="132168"/>
                </a:lnTo>
                <a:lnTo>
                  <a:pt x="18402" y="31127"/>
                </a:lnTo>
                <a:close/>
              </a:path>
              <a:path w="1158875" h="163195">
                <a:moveTo>
                  <a:pt x="89420" y="31178"/>
                </a:moveTo>
                <a:lnTo>
                  <a:pt x="64465" y="31178"/>
                </a:lnTo>
                <a:lnTo>
                  <a:pt x="64465" y="3200"/>
                </a:lnTo>
                <a:lnTo>
                  <a:pt x="45681" y="3200"/>
                </a:lnTo>
                <a:lnTo>
                  <a:pt x="45681" y="31115"/>
                </a:lnTo>
                <a:lnTo>
                  <a:pt x="34112" y="31178"/>
                </a:lnTo>
                <a:lnTo>
                  <a:pt x="34112" y="49618"/>
                </a:lnTo>
                <a:lnTo>
                  <a:pt x="45948" y="49618"/>
                </a:lnTo>
                <a:lnTo>
                  <a:pt x="45948" y="104724"/>
                </a:lnTo>
                <a:lnTo>
                  <a:pt x="47752" y="117157"/>
                </a:lnTo>
                <a:lnTo>
                  <a:pt x="52908" y="126263"/>
                </a:lnTo>
                <a:lnTo>
                  <a:pt x="61099" y="131864"/>
                </a:lnTo>
                <a:lnTo>
                  <a:pt x="72021" y="133769"/>
                </a:lnTo>
                <a:lnTo>
                  <a:pt x="77851" y="133769"/>
                </a:lnTo>
                <a:lnTo>
                  <a:pt x="82892" y="132397"/>
                </a:lnTo>
                <a:lnTo>
                  <a:pt x="88493" y="129095"/>
                </a:lnTo>
                <a:lnTo>
                  <a:pt x="88557" y="111277"/>
                </a:lnTo>
                <a:lnTo>
                  <a:pt x="83959" y="113957"/>
                </a:lnTo>
                <a:lnTo>
                  <a:pt x="79883" y="114922"/>
                </a:lnTo>
                <a:lnTo>
                  <a:pt x="67652" y="114922"/>
                </a:lnTo>
                <a:lnTo>
                  <a:pt x="64465" y="109321"/>
                </a:lnTo>
                <a:lnTo>
                  <a:pt x="64465" y="49618"/>
                </a:lnTo>
                <a:lnTo>
                  <a:pt x="89420" y="49618"/>
                </a:lnTo>
                <a:lnTo>
                  <a:pt x="89420" y="31178"/>
                </a:lnTo>
                <a:close/>
              </a:path>
              <a:path w="1158875" h="163195">
                <a:moveTo>
                  <a:pt x="496912" y="113030"/>
                </a:moveTo>
                <a:lnTo>
                  <a:pt x="434746" y="113030"/>
                </a:lnTo>
                <a:lnTo>
                  <a:pt x="434746" y="72390"/>
                </a:lnTo>
                <a:lnTo>
                  <a:pt x="488645" y="72390"/>
                </a:lnTo>
                <a:lnTo>
                  <a:pt x="488645" y="53340"/>
                </a:lnTo>
                <a:lnTo>
                  <a:pt x="434746" y="53340"/>
                </a:lnTo>
                <a:lnTo>
                  <a:pt x="434746" y="19050"/>
                </a:lnTo>
                <a:lnTo>
                  <a:pt x="496062" y="19050"/>
                </a:lnTo>
                <a:lnTo>
                  <a:pt x="496062" y="0"/>
                </a:lnTo>
                <a:lnTo>
                  <a:pt x="415544" y="0"/>
                </a:lnTo>
                <a:lnTo>
                  <a:pt x="415544" y="19050"/>
                </a:lnTo>
                <a:lnTo>
                  <a:pt x="415544" y="53340"/>
                </a:lnTo>
                <a:lnTo>
                  <a:pt x="415544" y="72390"/>
                </a:lnTo>
                <a:lnTo>
                  <a:pt x="415544" y="113030"/>
                </a:lnTo>
                <a:lnTo>
                  <a:pt x="415544" y="132080"/>
                </a:lnTo>
                <a:lnTo>
                  <a:pt x="496912" y="132080"/>
                </a:lnTo>
                <a:lnTo>
                  <a:pt x="496912" y="113030"/>
                </a:lnTo>
                <a:close/>
              </a:path>
              <a:path w="1158875" h="163195">
                <a:moveTo>
                  <a:pt x="586092" y="82499"/>
                </a:moveTo>
                <a:lnTo>
                  <a:pt x="586016" y="69164"/>
                </a:lnTo>
                <a:lnTo>
                  <a:pt x="585457" y="61036"/>
                </a:lnTo>
                <a:lnTo>
                  <a:pt x="583615" y="53073"/>
                </a:lnTo>
                <a:lnTo>
                  <a:pt x="581088" y="47307"/>
                </a:lnTo>
                <a:lnTo>
                  <a:pt x="580605" y="46189"/>
                </a:lnTo>
                <a:lnTo>
                  <a:pt x="576503" y="40322"/>
                </a:lnTo>
                <a:lnTo>
                  <a:pt x="571055" y="35483"/>
                </a:lnTo>
                <a:lnTo>
                  <a:pt x="567956" y="33870"/>
                </a:lnTo>
                <a:lnTo>
                  <a:pt x="567956" y="86715"/>
                </a:lnTo>
                <a:lnTo>
                  <a:pt x="567918" y="92468"/>
                </a:lnTo>
                <a:lnTo>
                  <a:pt x="566331" y="101434"/>
                </a:lnTo>
                <a:lnTo>
                  <a:pt x="561568" y="109118"/>
                </a:lnTo>
                <a:lnTo>
                  <a:pt x="553885" y="114388"/>
                </a:lnTo>
                <a:lnTo>
                  <a:pt x="543483" y="116344"/>
                </a:lnTo>
                <a:lnTo>
                  <a:pt x="533692" y="116344"/>
                </a:lnTo>
                <a:lnTo>
                  <a:pt x="526135" y="111023"/>
                </a:lnTo>
                <a:lnTo>
                  <a:pt x="526135" y="100545"/>
                </a:lnTo>
                <a:lnTo>
                  <a:pt x="528053" y="92468"/>
                </a:lnTo>
                <a:lnTo>
                  <a:pt x="533107" y="86842"/>
                </a:lnTo>
                <a:lnTo>
                  <a:pt x="540270" y="83566"/>
                </a:lnTo>
                <a:lnTo>
                  <a:pt x="548525" y="82499"/>
                </a:lnTo>
                <a:lnTo>
                  <a:pt x="556425" y="82499"/>
                </a:lnTo>
                <a:lnTo>
                  <a:pt x="563803" y="84213"/>
                </a:lnTo>
                <a:lnTo>
                  <a:pt x="567956" y="86715"/>
                </a:lnTo>
                <a:lnTo>
                  <a:pt x="567956" y="33870"/>
                </a:lnTo>
                <a:lnTo>
                  <a:pt x="564337" y="31978"/>
                </a:lnTo>
                <a:lnTo>
                  <a:pt x="556526" y="29845"/>
                </a:lnTo>
                <a:lnTo>
                  <a:pt x="547801" y="29133"/>
                </a:lnTo>
                <a:lnTo>
                  <a:pt x="537857" y="29972"/>
                </a:lnTo>
                <a:lnTo>
                  <a:pt x="528510" y="32181"/>
                </a:lnTo>
                <a:lnTo>
                  <a:pt x="520204" y="35369"/>
                </a:lnTo>
                <a:lnTo>
                  <a:pt x="513397" y="39090"/>
                </a:lnTo>
                <a:lnTo>
                  <a:pt x="512508" y="39751"/>
                </a:lnTo>
                <a:lnTo>
                  <a:pt x="517842" y="57086"/>
                </a:lnTo>
                <a:lnTo>
                  <a:pt x="518858" y="56426"/>
                </a:lnTo>
                <a:lnTo>
                  <a:pt x="525233" y="52755"/>
                </a:lnTo>
                <a:lnTo>
                  <a:pt x="532193" y="49872"/>
                </a:lnTo>
                <a:lnTo>
                  <a:pt x="539648" y="47980"/>
                </a:lnTo>
                <a:lnTo>
                  <a:pt x="547458" y="47307"/>
                </a:lnTo>
                <a:lnTo>
                  <a:pt x="556793" y="49009"/>
                </a:lnTo>
                <a:lnTo>
                  <a:pt x="563016" y="53555"/>
                </a:lnTo>
                <a:lnTo>
                  <a:pt x="566496" y="60096"/>
                </a:lnTo>
                <a:lnTo>
                  <a:pt x="567524" y="67310"/>
                </a:lnTo>
                <a:lnTo>
                  <a:pt x="567588" y="69164"/>
                </a:lnTo>
                <a:lnTo>
                  <a:pt x="563181" y="67310"/>
                </a:lnTo>
                <a:lnTo>
                  <a:pt x="555637" y="65392"/>
                </a:lnTo>
                <a:lnTo>
                  <a:pt x="546569" y="65392"/>
                </a:lnTo>
                <a:lnTo>
                  <a:pt x="530529" y="67970"/>
                </a:lnTo>
                <a:lnTo>
                  <a:pt x="518185" y="75247"/>
                </a:lnTo>
                <a:lnTo>
                  <a:pt x="510260" y="86512"/>
                </a:lnTo>
                <a:lnTo>
                  <a:pt x="507555" y="100545"/>
                </a:lnTo>
                <a:lnTo>
                  <a:pt x="507530" y="101434"/>
                </a:lnTo>
                <a:lnTo>
                  <a:pt x="510400" y="115493"/>
                </a:lnTo>
                <a:lnTo>
                  <a:pt x="518109" y="125641"/>
                </a:lnTo>
                <a:lnTo>
                  <a:pt x="528891" y="131648"/>
                </a:lnTo>
                <a:lnTo>
                  <a:pt x="541045" y="133616"/>
                </a:lnTo>
                <a:lnTo>
                  <a:pt x="551192" y="132308"/>
                </a:lnTo>
                <a:lnTo>
                  <a:pt x="559587" y="128905"/>
                </a:lnTo>
                <a:lnTo>
                  <a:pt x="565899" y="124218"/>
                </a:lnTo>
                <a:lnTo>
                  <a:pt x="569874" y="119011"/>
                </a:lnTo>
                <a:lnTo>
                  <a:pt x="569874" y="131787"/>
                </a:lnTo>
                <a:lnTo>
                  <a:pt x="586092" y="131787"/>
                </a:lnTo>
                <a:lnTo>
                  <a:pt x="586092" y="119011"/>
                </a:lnTo>
                <a:lnTo>
                  <a:pt x="586092" y="116344"/>
                </a:lnTo>
                <a:lnTo>
                  <a:pt x="586092" y="82499"/>
                </a:lnTo>
                <a:close/>
              </a:path>
              <a:path w="1158875" h="163195">
                <a:moveTo>
                  <a:pt x="666521" y="102285"/>
                </a:moveTo>
                <a:lnTo>
                  <a:pt x="639851" y="71323"/>
                </a:lnTo>
                <a:lnTo>
                  <a:pt x="624814" y="66687"/>
                </a:lnTo>
                <a:lnTo>
                  <a:pt x="619760" y="64770"/>
                </a:lnTo>
                <a:lnTo>
                  <a:pt x="619760" y="50558"/>
                </a:lnTo>
                <a:lnTo>
                  <a:pt x="625233" y="45720"/>
                </a:lnTo>
                <a:lnTo>
                  <a:pt x="640232" y="45720"/>
                </a:lnTo>
                <a:lnTo>
                  <a:pt x="649287" y="48006"/>
                </a:lnTo>
                <a:lnTo>
                  <a:pt x="658279" y="54711"/>
                </a:lnTo>
                <a:lnTo>
                  <a:pt x="665734" y="39573"/>
                </a:lnTo>
                <a:lnTo>
                  <a:pt x="657885" y="34467"/>
                </a:lnTo>
                <a:lnTo>
                  <a:pt x="650532" y="31356"/>
                </a:lnTo>
                <a:lnTo>
                  <a:pt x="642912" y="29552"/>
                </a:lnTo>
                <a:lnTo>
                  <a:pt x="635076" y="28968"/>
                </a:lnTo>
                <a:lnTo>
                  <a:pt x="622579" y="31127"/>
                </a:lnTo>
                <a:lnTo>
                  <a:pt x="612343" y="37211"/>
                </a:lnTo>
                <a:lnTo>
                  <a:pt x="605434" y="46609"/>
                </a:lnTo>
                <a:lnTo>
                  <a:pt x="602907" y="58724"/>
                </a:lnTo>
                <a:lnTo>
                  <a:pt x="605713" y="71805"/>
                </a:lnTo>
                <a:lnTo>
                  <a:pt x="612800" y="80454"/>
                </a:lnTo>
                <a:lnTo>
                  <a:pt x="622185" y="85928"/>
                </a:lnTo>
                <a:lnTo>
                  <a:pt x="631850" y="89484"/>
                </a:lnTo>
                <a:lnTo>
                  <a:pt x="643483" y="93230"/>
                </a:lnTo>
                <a:lnTo>
                  <a:pt x="649770" y="96113"/>
                </a:lnTo>
                <a:lnTo>
                  <a:pt x="649770" y="111912"/>
                </a:lnTo>
                <a:lnTo>
                  <a:pt x="643940" y="116598"/>
                </a:lnTo>
                <a:lnTo>
                  <a:pt x="634009" y="116598"/>
                </a:lnTo>
                <a:lnTo>
                  <a:pt x="627049" y="115976"/>
                </a:lnTo>
                <a:lnTo>
                  <a:pt x="620369" y="114007"/>
                </a:lnTo>
                <a:lnTo>
                  <a:pt x="613752" y="110528"/>
                </a:lnTo>
                <a:lnTo>
                  <a:pt x="606069" y="104597"/>
                </a:lnTo>
                <a:lnTo>
                  <a:pt x="597763" y="119011"/>
                </a:lnTo>
                <a:lnTo>
                  <a:pt x="606336" y="125691"/>
                </a:lnTo>
                <a:lnTo>
                  <a:pt x="614794" y="129971"/>
                </a:lnTo>
                <a:lnTo>
                  <a:pt x="623544" y="132549"/>
                </a:lnTo>
                <a:lnTo>
                  <a:pt x="632155" y="133400"/>
                </a:lnTo>
                <a:lnTo>
                  <a:pt x="646049" y="131178"/>
                </a:lnTo>
                <a:lnTo>
                  <a:pt x="656907" y="124891"/>
                </a:lnTo>
                <a:lnTo>
                  <a:pt x="663994" y="115074"/>
                </a:lnTo>
                <a:lnTo>
                  <a:pt x="666521" y="102285"/>
                </a:lnTo>
                <a:close/>
              </a:path>
              <a:path w="1158875" h="163195">
                <a:moveTo>
                  <a:pt x="731316" y="30886"/>
                </a:moveTo>
                <a:lnTo>
                  <a:pt x="706348" y="30886"/>
                </a:lnTo>
                <a:lnTo>
                  <a:pt x="706348" y="2857"/>
                </a:lnTo>
                <a:lnTo>
                  <a:pt x="687438" y="2857"/>
                </a:lnTo>
                <a:lnTo>
                  <a:pt x="687463" y="31013"/>
                </a:lnTo>
                <a:lnTo>
                  <a:pt x="675995" y="31013"/>
                </a:lnTo>
                <a:lnTo>
                  <a:pt x="675995" y="49276"/>
                </a:lnTo>
                <a:lnTo>
                  <a:pt x="687844" y="49276"/>
                </a:lnTo>
                <a:lnTo>
                  <a:pt x="687844" y="104381"/>
                </a:lnTo>
                <a:lnTo>
                  <a:pt x="689622" y="116814"/>
                </a:lnTo>
                <a:lnTo>
                  <a:pt x="694778" y="125920"/>
                </a:lnTo>
                <a:lnTo>
                  <a:pt x="702983" y="131521"/>
                </a:lnTo>
                <a:lnTo>
                  <a:pt x="713905" y="133426"/>
                </a:lnTo>
                <a:lnTo>
                  <a:pt x="719709" y="133426"/>
                </a:lnTo>
                <a:lnTo>
                  <a:pt x="724750" y="132054"/>
                </a:lnTo>
                <a:lnTo>
                  <a:pt x="729691" y="129070"/>
                </a:lnTo>
                <a:lnTo>
                  <a:pt x="730491" y="128765"/>
                </a:lnTo>
                <a:lnTo>
                  <a:pt x="730453" y="110972"/>
                </a:lnTo>
                <a:lnTo>
                  <a:pt x="725855" y="113626"/>
                </a:lnTo>
                <a:lnTo>
                  <a:pt x="721766" y="114617"/>
                </a:lnTo>
                <a:lnTo>
                  <a:pt x="709549" y="114617"/>
                </a:lnTo>
                <a:lnTo>
                  <a:pt x="706348" y="109029"/>
                </a:lnTo>
                <a:lnTo>
                  <a:pt x="706348" y="49276"/>
                </a:lnTo>
                <a:lnTo>
                  <a:pt x="731316" y="49276"/>
                </a:lnTo>
                <a:lnTo>
                  <a:pt x="731316" y="30886"/>
                </a:lnTo>
                <a:close/>
              </a:path>
              <a:path w="1158875" h="163195">
                <a:moveTo>
                  <a:pt x="887006" y="131787"/>
                </a:moveTo>
                <a:lnTo>
                  <a:pt x="873594" y="98488"/>
                </a:lnTo>
                <a:lnTo>
                  <a:pt x="865962" y="79527"/>
                </a:lnTo>
                <a:lnTo>
                  <a:pt x="846836" y="32067"/>
                </a:lnTo>
                <a:lnTo>
                  <a:pt x="846836" y="79463"/>
                </a:lnTo>
                <a:lnTo>
                  <a:pt x="806056" y="79527"/>
                </a:lnTo>
                <a:lnTo>
                  <a:pt x="826401" y="27622"/>
                </a:lnTo>
                <a:lnTo>
                  <a:pt x="846836" y="79463"/>
                </a:lnTo>
                <a:lnTo>
                  <a:pt x="846836" y="32067"/>
                </a:lnTo>
                <a:lnTo>
                  <a:pt x="845045" y="27622"/>
                </a:lnTo>
                <a:lnTo>
                  <a:pt x="833996" y="177"/>
                </a:lnTo>
                <a:lnTo>
                  <a:pt x="819200" y="177"/>
                </a:lnTo>
                <a:lnTo>
                  <a:pt x="766191" y="131787"/>
                </a:lnTo>
                <a:lnTo>
                  <a:pt x="786549" y="131787"/>
                </a:lnTo>
                <a:lnTo>
                  <a:pt x="799007" y="98488"/>
                </a:lnTo>
                <a:lnTo>
                  <a:pt x="853948" y="98488"/>
                </a:lnTo>
                <a:lnTo>
                  <a:pt x="866406" y="131787"/>
                </a:lnTo>
                <a:lnTo>
                  <a:pt x="887006" y="131787"/>
                </a:lnTo>
                <a:close/>
              </a:path>
              <a:path w="1158875" h="163195">
                <a:moveTo>
                  <a:pt x="974813" y="69545"/>
                </a:moveTo>
                <a:lnTo>
                  <a:pt x="972413" y="52793"/>
                </a:lnTo>
                <a:lnTo>
                  <a:pt x="965606" y="39979"/>
                </a:lnTo>
                <a:lnTo>
                  <a:pt x="954951" y="31813"/>
                </a:lnTo>
                <a:lnTo>
                  <a:pt x="941019" y="28930"/>
                </a:lnTo>
                <a:lnTo>
                  <a:pt x="932637" y="29946"/>
                </a:lnTo>
                <a:lnTo>
                  <a:pt x="925271" y="33007"/>
                </a:lnTo>
                <a:lnTo>
                  <a:pt x="919010" y="38100"/>
                </a:lnTo>
                <a:lnTo>
                  <a:pt x="913968" y="45250"/>
                </a:lnTo>
                <a:lnTo>
                  <a:pt x="913968" y="31026"/>
                </a:lnTo>
                <a:lnTo>
                  <a:pt x="896594" y="31026"/>
                </a:lnTo>
                <a:lnTo>
                  <a:pt x="896594" y="131864"/>
                </a:lnTo>
                <a:lnTo>
                  <a:pt x="915035" y="131864"/>
                </a:lnTo>
                <a:lnTo>
                  <a:pt x="915035" y="74282"/>
                </a:lnTo>
                <a:lnTo>
                  <a:pt x="916762" y="63144"/>
                </a:lnTo>
                <a:lnTo>
                  <a:pt x="921524" y="54800"/>
                </a:lnTo>
                <a:lnTo>
                  <a:pt x="928636" y="49542"/>
                </a:lnTo>
                <a:lnTo>
                  <a:pt x="937412" y="47713"/>
                </a:lnTo>
                <a:lnTo>
                  <a:pt x="945413" y="49352"/>
                </a:lnTo>
                <a:lnTo>
                  <a:pt x="951357" y="54203"/>
                </a:lnTo>
                <a:lnTo>
                  <a:pt x="955065" y="62153"/>
                </a:lnTo>
                <a:lnTo>
                  <a:pt x="956335" y="73113"/>
                </a:lnTo>
                <a:lnTo>
                  <a:pt x="956335" y="131864"/>
                </a:lnTo>
                <a:lnTo>
                  <a:pt x="974813" y="131864"/>
                </a:lnTo>
                <a:lnTo>
                  <a:pt x="974813" y="69545"/>
                </a:lnTo>
                <a:close/>
              </a:path>
              <a:path w="1158875" h="163195">
                <a:moveTo>
                  <a:pt x="1079512" y="30924"/>
                </a:moveTo>
                <a:lnTo>
                  <a:pt x="1063129" y="30924"/>
                </a:lnTo>
                <a:lnTo>
                  <a:pt x="1063129" y="46355"/>
                </a:lnTo>
                <a:lnTo>
                  <a:pt x="1060310" y="42748"/>
                </a:lnTo>
                <a:lnTo>
                  <a:pt x="1060310" y="76911"/>
                </a:lnTo>
                <a:lnTo>
                  <a:pt x="1058164" y="88582"/>
                </a:lnTo>
                <a:lnTo>
                  <a:pt x="1052296" y="97764"/>
                </a:lnTo>
                <a:lnTo>
                  <a:pt x="1043711" y="103708"/>
                </a:lnTo>
                <a:lnTo>
                  <a:pt x="1033360" y="105816"/>
                </a:lnTo>
                <a:lnTo>
                  <a:pt x="1024051" y="103784"/>
                </a:lnTo>
                <a:lnTo>
                  <a:pt x="1016139" y="97904"/>
                </a:lnTo>
                <a:lnTo>
                  <a:pt x="1010627" y="88557"/>
                </a:lnTo>
                <a:lnTo>
                  <a:pt x="1008570" y="76149"/>
                </a:lnTo>
                <a:lnTo>
                  <a:pt x="1010564" y="63830"/>
                </a:lnTo>
                <a:lnTo>
                  <a:pt x="1051877" y="54317"/>
                </a:lnTo>
                <a:lnTo>
                  <a:pt x="1060310" y="76911"/>
                </a:lnTo>
                <a:lnTo>
                  <a:pt x="1060310" y="42748"/>
                </a:lnTo>
                <a:lnTo>
                  <a:pt x="1057262" y="38836"/>
                </a:lnTo>
                <a:lnTo>
                  <a:pt x="1049489" y="33362"/>
                </a:lnTo>
                <a:lnTo>
                  <a:pt x="1040485" y="30010"/>
                </a:lnTo>
                <a:lnTo>
                  <a:pt x="1030897" y="28879"/>
                </a:lnTo>
                <a:lnTo>
                  <a:pt x="1015911" y="32131"/>
                </a:lnTo>
                <a:lnTo>
                  <a:pt x="1002703" y="41541"/>
                </a:lnTo>
                <a:lnTo>
                  <a:pt x="993305" y="56642"/>
                </a:lnTo>
                <a:lnTo>
                  <a:pt x="989723" y="76911"/>
                </a:lnTo>
                <a:lnTo>
                  <a:pt x="993305" y="96774"/>
                </a:lnTo>
                <a:lnTo>
                  <a:pt x="1002703" y="111645"/>
                </a:lnTo>
                <a:lnTo>
                  <a:pt x="1015911" y="120954"/>
                </a:lnTo>
                <a:lnTo>
                  <a:pt x="1030897" y="124180"/>
                </a:lnTo>
                <a:lnTo>
                  <a:pt x="1040358" y="123050"/>
                </a:lnTo>
                <a:lnTo>
                  <a:pt x="1049121" y="119634"/>
                </a:lnTo>
                <a:lnTo>
                  <a:pt x="1056563" y="113893"/>
                </a:lnTo>
                <a:lnTo>
                  <a:pt x="1062062" y="105816"/>
                </a:lnTo>
                <a:lnTo>
                  <a:pt x="1046746" y="142201"/>
                </a:lnTo>
                <a:lnTo>
                  <a:pt x="1034389" y="144538"/>
                </a:lnTo>
                <a:lnTo>
                  <a:pt x="1025817" y="143776"/>
                </a:lnTo>
                <a:lnTo>
                  <a:pt x="1017574" y="141465"/>
                </a:lnTo>
                <a:lnTo>
                  <a:pt x="1009700" y="137629"/>
                </a:lnTo>
                <a:lnTo>
                  <a:pt x="1002220" y="132245"/>
                </a:lnTo>
                <a:lnTo>
                  <a:pt x="1001293" y="131432"/>
                </a:lnTo>
                <a:lnTo>
                  <a:pt x="993330" y="148043"/>
                </a:lnTo>
                <a:lnTo>
                  <a:pt x="1033500" y="162598"/>
                </a:lnTo>
                <a:lnTo>
                  <a:pt x="1043863" y="161721"/>
                </a:lnTo>
                <a:lnTo>
                  <a:pt x="1076693" y="133718"/>
                </a:lnTo>
                <a:lnTo>
                  <a:pt x="1079512" y="105778"/>
                </a:lnTo>
                <a:lnTo>
                  <a:pt x="1079512" y="47269"/>
                </a:lnTo>
                <a:lnTo>
                  <a:pt x="1079512" y="46355"/>
                </a:lnTo>
                <a:lnTo>
                  <a:pt x="1079512" y="30924"/>
                </a:lnTo>
                <a:close/>
              </a:path>
              <a:path w="1158875" h="163195">
                <a:moveTo>
                  <a:pt x="1118539" y="330"/>
                </a:moveTo>
                <a:lnTo>
                  <a:pt x="1100099" y="330"/>
                </a:lnTo>
                <a:lnTo>
                  <a:pt x="1100099" y="131800"/>
                </a:lnTo>
                <a:lnTo>
                  <a:pt x="1118539" y="131800"/>
                </a:lnTo>
                <a:lnTo>
                  <a:pt x="1118539" y="330"/>
                </a:lnTo>
                <a:close/>
              </a:path>
              <a:path w="1158875" h="163195">
                <a:moveTo>
                  <a:pt x="1158608" y="469"/>
                </a:moveTo>
                <a:lnTo>
                  <a:pt x="1140383" y="469"/>
                </a:lnTo>
                <a:lnTo>
                  <a:pt x="1140383" y="19113"/>
                </a:lnTo>
                <a:lnTo>
                  <a:pt x="1158608" y="19113"/>
                </a:lnTo>
                <a:lnTo>
                  <a:pt x="1158608" y="469"/>
                </a:lnTo>
                <a:close/>
              </a:path>
              <a:path w="1158875" h="163195">
                <a:moveTo>
                  <a:pt x="1158748" y="30886"/>
                </a:moveTo>
                <a:lnTo>
                  <a:pt x="1140345" y="30886"/>
                </a:lnTo>
                <a:lnTo>
                  <a:pt x="1140345" y="131762"/>
                </a:lnTo>
                <a:lnTo>
                  <a:pt x="1158748" y="131762"/>
                </a:lnTo>
                <a:lnTo>
                  <a:pt x="1158748" y="3088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08C92E3F-F9BA-F744-86C8-4E8550A0B275}"/>
              </a:ext>
            </a:extLst>
          </p:cNvPr>
          <p:cNvSpPr/>
          <p:nvPr userDrawn="1"/>
        </p:nvSpPr>
        <p:spPr>
          <a:xfrm>
            <a:off x="1669316" y="1012706"/>
            <a:ext cx="333375" cy="328295"/>
          </a:xfrm>
          <a:custGeom>
            <a:avLst/>
            <a:gdLst/>
            <a:ahLst/>
            <a:cxnLst/>
            <a:rect l="l" t="t" r="r" b="b"/>
            <a:pathLst>
              <a:path w="333375" h="328295">
                <a:moveTo>
                  <a:pt x="172549" y="0"/>
                </a:moveTo>
                <a:lnTo>
                  <a:pt x="160351" y="0"/>
                </a:lnTo>
                <a:lnTo>
                  <a:pt x="156952" y="56307"/>
                </a:lnTo>
                <a:lnTo>
                  <a:pt x="146910" y="97835"/>
                </a:lnTo>
                <a:lnTo>
                  <a:pt x="128209" y="126659"/>
                </a:lnTo>
                <a:lnTo>
                  <a:pt x="98834" y="144858"/>
                </a:lnTo>
                <a:lnTo>
                  <a:pt x="56769" y="154510"/>
                </a:lnTo>
                <a:lnTo>
                  <a:pt x="0" y="157691"/>
                </a:lnTo>
                <a:lnTo>
                  <a:pt x="0" y="170392"/>
                </a:lnTo>
                <a:lnTo>
                  <a:pt x="56769" y="173566"/>
                </a:lnTo>
                <a:lnTo>
                  <a:pt x="98834" y="183222"/>
                </a:lnTo>
                <a:lnTo>
                  <a:pt x="146910" y="230272"/>
                </a:lnTo>
                <a:lnTo>
                  <a:pt x="156952" y="271812"/>
                </a:lnTo>
                <a:lnTo>
                  <a:pt x="160351" y="328126"/>
                </a:lnTo>
                <a:lnTo>
                  <a:pt x="172549" y="328126"/>
                </a:lnTo>
                <a:lnTo>
                  <a:pt x="175935" y="271812"/>
                </a:lnTo>
                <a:lnTo>
                  <a:pt x="185955" y="230272"/>
                </a:lnTo>
                <a:lnTo>
                  <a:pt x="233989" y="183222"/>
                </a:lnTo>
                <a:lnTo>
                  <a:pt x="276050" y="173566"/>
                </a:lnTo>
                <a:lnTo>
                  <a:pt x="332838" y="170392"/>
                </a:lnTo>
                <a:lnTo>
                  <a:pt x="332838" y="157586"/>
                </a:lnTo>
                <a:lnTo>
                  <a:pt x="276050" y="154416"/>
                </a:lnTo>
                <a:lnTo>
                  <a:pt x="233989" y="144785"/>
                </a:lnTo>
                <a:lnTo>
                  <a:pt x="185955" y="97810"/>
                </a:lnTo>
                <a:lnTo>
                  <a:pt x="175935" y="56300"/>
                </a:lnTo>
                <a:lnTo>
                  <a:pt x="172549" y="0"/>
                </a:lnTo>
                <a:close/>
              </a:path>
            </a:pathLst>
          </a:custGeom>
          <a:solidFill>
            <a:srgbClr val="ED60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14E4C99D-1AA6-B345-AD33-FFD286D432C7}"/>
              </a:ext>
            </a:extLst>
          </p:cNvPr>
          <p:cNvSpPr/>
          <p:nvPr userDrawn="1"/>
        </p:nvSpPr>
        <p:spPr>
          <a:xfrm>
            <a:off x="10052050" y="-781"/>
            <a:ext cx="10052050" cy="11309350"/>
          </a:xfrm>
          <a:custGeom>
            <a:avLst/>
            <a:gdLst/>
            <a:ahLst/>
            <a:cxnLst/>
            <a:rect l="l" t="t" r="r" b="b"/>
            <a:pathLst>
              <a:path w="20104100" h="4052570">
                <a:moveTo>
                  <a:pt x="20104099" y="0"/>
                </a:moveTo>
                <a:lnTo>
                  <a:pt x="0" y="0"/>
                </a:lnTo>
                <a:lnTo>
                  <a:pt x="0" y="4052557"/>
                </a:lnTo>
                <a:lnTo>
                  <a:pt x="20104099" y="4052557"/>
                </a:lnTo>
                <a:lnTo>
                  <a:pt x="20104099" y="0"/>
                </a:lnTo>
                <a:close/>
              </a:path>
            </a:pathLst>
          </a:custGeom>
          <a:solidFill>
            <a:srgbClr val="C7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0773DA87-DF5F-214C-97B2-87533C58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50" y="0"/>
            <a:ext cx="10052050" cy="1130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06DA49ED-19E9-FC41-ADC8-559B99A326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0459" y="6723396"/>
            <a:ext cx="8950618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7550" b="1" i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sz="7550">
              <a:latin typeface="BrandonGrotesque-Black"/>
              <a:cs typeface="BrandonGrotesque-Black"/>
            </a:endParaRPr>
          </a:p>
        </p:txBody>
      </p:sp>
    </p:spTree>
    <p:extLst>
      <p:ext uri="{BB962C8B-B14F-4D97-AF65-F5344CB8AC3E}">
        <p14:creationId xmlns:p14="http://schemas.microsoft.com/office/powerpoint/2010/main" val="3279835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77F58CB1-9174-6F43-AB9E-19DDB35780DF}"/>
              </a:ext>
            </a:extLst>
          </p:cNvPr>
          <p:cNvSpPr/>
          <p:nvPr userDrawn="1"/>
        </p:nvSpPr>
        <p:spPr>
          <a:xfrm>
            <a:off x="0" y="-41259"/>
            <a:ext cx="20104100" cy="183944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FBA61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6CCC5A-8C38-944A-9596-3BF64FA2F2F2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4C1B0FD0-31EE-594E-853F-3C3563A608B7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FFD8DC9D-EF0F-CE49-9ECB-22A7813DC079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8ED0BBAF-0A3E-A947-AB4F-18D3EA6D4095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8E6D215D-995A-8841-A7CE-0ED1CBE98AED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736395E4-2E22-684C-A7F5-4338603DB213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7">
              <a:extLst>
                <a:ext uri="{FF2B5EF4-FFF2-40B4-BE49-F238E27FC236}">
                  <a16:creationId xmlns:a16="http://schemas.microsoft.com/office/drawing/2014/main" id="{1174F3F0-F7A8-E94E-8AC1-A3B94A15EE0F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576EED18-CBC0-5B4E-BD97-6F47584FF50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9ACD51E7-F017-7B4D-86CA-7AE038BE2237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81A064C0-C78C-6542-BE5B-88AF5275D78F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44715904-9D9D-734F-B232-B34701C3755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1FA88F1E-607C-8B4D-91C2-3C63A58C6D07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3">
              <a:extLst>
                <a:ext uri="{FF2B5EF4-FFF2-40B4-BE49-F238E27FC236}">
                  <a16:creationId xmlns:a16="http://schemas.microsoft.com/office/drawing/2014/main" id="{DFB20108-F6DF-9340-A628-9D2E4094FA3C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0D0CBCC5-A3E9-0347-B970-B1F8F7907D2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id="{09EF5AB6-2D7A-7846-965B-E71B43EF6010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6">
              <a:extLst>
                <a:ext uri="{FF2B5EF4-FFF2-40B4-BE49-F238E27FC236}">
                  <a16:creationId xmlns:a16="http://schemas.microsoft.com/office/drawing/2014/main" id="{51A97154-E835-9C41-B6C0-F000A0D4DDAE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3C0D6220-F096-2042-BC3B-08ACFF24A13A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053775D5-688C-9641-964C-7EA41B3C6A84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3D119E3A-5931-5045-9EF1-D7C02835D5B2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161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83FA1F9-12D4-1D4E-8A8E-A91F9890966C}"/>
              </a:ext>
            </a:extLst>
          </p:cNvPr>
          <p:cNvSpPr/>
          <p:nvPr userDrawn="1"/>
        </p:nvSpPr>
        <p:spPr>
          <a:xfrm>
            <a:off x="0" y="5235"/>
            <a:ext cx="2010410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6E42A3-13EA-8B40-B6AA-04D1C17B8BA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08A6B42D-A45F-C144-A90A-0D62342BB460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A93A8DEE-7629-7749-9CF6-A71E77B7993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4F9857F2-C61A-2C46-BEFA-F6DEA0215337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DE874332-D7FB-8B49-831C-034235196E17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09CBA49D-A787-0344-AF9B-75E72A865BAF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7">
              <a:extLst>
                <a:ext uri="{FF2B5EF4-FFF2-40B4-BE49-F238E27FC236}">
                  <a16:creationId xmlns:a16="http://schemas.microsoft.com/office/drawing/2014/main" id="{C06BA5ED-8CCC-DD45-8CFF-86D8DCE32E31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634EA38E-D31B-1948-A3F1-5B6ADF307CF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C06FEF0F-E011-8540-91B9-D2BBFC98DD4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9738512A-78BF-0E43-AB51-38FAF36414E3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3FAAC6BF-25AE-F741-AE19-BF9F3100C6E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5717EDCD-B8F5-C648-A88A-C57C619A276A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3">
              <a:extLst>
                <a:ext uri="{FF2B5EF4-FFF2-40B4-BE49-F238E27FC236}">
                  <a16:creationId xmlns:a16="http://schemas.microsoft.com/office/drawing/2014/main" id="{8A75FE03-3D20-134B-87E7-AFF507DDDCE5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C551E75A-5AA3-DE43-8860-D056E157C51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id="{10169594-BBC3-6D4D-9D85-431ADAB6F559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6">
              <a:extLst>
                <a:ext uri="{FF2B5EF4-FFF2-40B4-BE49-F238E27FC236}">
                  <a16:creationId xmlns:a16="http://schemas.microsoft.com/office/drawing/2014/main" id="{BAC26393-05D9-F64F-B3DF-852130276647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7F942EC3-67B6-6842-92BF-45C06BF09E1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8BB703AE-17DC-C045-8D82-32DF814C4DBA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A5F9C06F-40E2-3B4A-AC5A-251225E45010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546544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een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5C9139A4-CAE9-E544-A1D0-2D3B7252ED50}"/>
              </a:ext>
            </a:extLst>
          </p:cNvPr>
          <p:cNvSpPr/>
          <p:nvPr userDrawn="1"/>
        </p:nvSpPr>
        <p:spPr>
          <a:xfrm>
            <a:off x="0" y="5236"/>
            <a:ext cx="20104100" cy="183944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E6E42A3-13EA-8B40-B6AA-04D1C17B8BA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6" name="object 12">
              <a:extLst>
                <a:ext uri="{FF2B5EF4-FFF2-40B4-BE49-F238E27FC236}">
                  <a16:creationId xmlns:a16="http://schemas.microsoft.com/office/drawing/2014/main" id="{08A6B42D-A45F-C144-A90A-0D62342BB460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3">
              <a:extLst>
                <a:ext uri="{FF2B5EF4-FFF2-40B4-BE49-F238E27FC236}">
                  <a16:creationId xmlns:a16="http://schemas.microsoft.com/office/drawing/2014/main" id="{A93A8DEE-7629-7749-9CF6-A71E77B7993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4">
              <a:extLst>
                <a:ext uri="{FF2B5EF4-FFF2-40B4-BE49-F238E27FC236}">
                  <a16:creationId xmlns:a16="http://schemas.microsoft.com/office/drawing/2014/main" id="{4F9857F2-C61A-2C46-BEFA-F6DEA0215337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5">
              <a:extLst>
                <a:ext uri="{FF2B5EF4-FFF2-40B4-BE49-F238E27FC236}">
                  <a16:creationId xmlns:a16="http://schemas.microsoft.com/office/drawing/2014/main" id="{DE874332-D7FB-8B49-831C-034235196E17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6">
              <a:extLst>
                <a:ext uri="{FF2B5EF4-FFF2-40B4-BE49-F238E27FC236}">
                  <a16:creationId xmlns:a16="http://schemas.microsoft.com/office/drawing/2014/main" id="{09CBA49D-A787-0344-AF9B-75E72A865BAF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1" name="object 17">
              <a:extLst>
                <a:ext uri="{FF2B5EF4-FFF2-40B4-BE49-F238E27FC236}">
                  <a16:creationId xmlns:a16="http://schemas.microsoft.com/office/drawing/2014/main" id="{C06BA5ED-8CCC-DD45-8CFF-86D8DCE32E31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9" name="object 18">
                <a:extLst>
                  <a:ext uri="{FF2B5EF4-FFF2-40B4-BE49-F238E27FC236}">
                    <a16:creationId xmlns:a16="http://schemas.microsoft.com/office/drawing/2014/main" id="{634EA38E-D31B-1948-A3F1-5B6ADF307CF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0" name="object 19">
                <a:extLst>
                  <a:ext uri="{FF2B5EF4-FFF2-40B4-BE49-F238E27FC236}">
                    <a16:creationId xmlns:a16="http://schemas.microsoft.com/office/drawing/2014/main" id="{C06FEF0F-E011-8540-91B9-D2BBFC98DD4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1" name="object 20">
                <a:extLst>
                  <a:ext uri="{FF2B5EF4-FFF2-40B4-BE49-F238E27FC236}">
                    <a16:creationId xmlns:a16="http://schemas.microsoft.com/office/drawing/2014/main" id="{9738512A-78BF-0E43-AB51-38FAF36414E3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2" name="object 21">
                <a:extLst>
                  <a:ext uri="{FF2B5EF4-FFF2-40B4-BE49-F238E27FC236}">
                    <a16:creationId xmlns:a16="http://schemas.microsoft.com/office/drawing/2014/main" id="{3FAAC6BF-25AE-F741-AE19-BF9F3100C6EC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3" name="object 22">
                <a:extLst>
                  <a:ext uri="{FF2B5EF4-FFF2-40B4-BE49-F238E27FC236}">
                    <a16:creationId xmlns:a16="http://schemas.microsoft.com/office/drawing/2014/main" id="{5717EDCD-B8F5-C648-A88A-C57C619A276A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3">
              <a:extLst>
                <a:ext uri="{FF2B5EF4-FFF2-40B4-BE49-F238E27FC236}">
                  <a16:creationId xmlns:a16="http://schemas.microsoft.com/office/drawing/2014/main" id="{8A75FE03-3D20-134B-87E7-AFF507DDDCE5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7" name="object 24">
                <a:extLst>
                  <a:ext uri="{FF2B5EF4-FFF2-40B4-BE49-F238E27FC236}">
                    <a16:creationId xmlns:a16="http://schemas.microsoft.com/office/drawing/2014/main" id="{C551E75A-5AA3-DE43-8860-D056E157C51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8" name="object 25">
                <a:extLst>
                  <a:ext uri="{FF2B5EF4-FFF2-40B4-BE49-F238E27FC236}">
                    <a16:creationId xmlns:a16="http://schemas.microsoft.com/office/drawing/2014/main" id="{10169594-BBC3-6D4D-9D85-431ADAB6F559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6">
              <a:extLst>
                <a:ext uri="{FF2B5EF4-FFF2-40B4-BE49-F238E27FC236}">
                  <a16:creationId xmlns:a16="http://schemas.microsoft.com/office/drawing/2014/main" id="{BAC26393-05D9-F64F-B3DF-852130276647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4" name="object 27">
                <a:extLst>
                  <a:ext uri="{FF2B5EF4-FFF2-40B4-BE49-F238E27FC236}">
                    <a16:creationId xmlns:a16="http://schemas.microsoft.com/office/drawing/2014/main" id="{7F942EC3-67B6-6842-92BF-45C06BF09E1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8">
                <a:extLst>
                  <a:ext uri="{FF2B5EF4-FFF2-40B4-BE49-F238E27FC236}">
                    <a16:creationId xmlns:a16="http://schemas.microsoft.com/office/drawing/2014/main" id="{8BB703AE-17DC-C045-8D82-32DF814C4DBA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9">
                <a:extLst>
                  <a:ext uri="{FF2B5EF4-FFF2-40B4-BE49-F238E27FC236}">
                    <a16:creationId xmlns:a16="http://schemas.microsoft.com/office/drawing/2014/main" id="{A5F9C06F-40E2-3B4A-AC5A-251225E45010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60981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C42C80C-D9B2-B84B-B0ED-DF91AD829055}"/>
              </a:ext>
            </a:extLst>
          </p:cNvPr>
          <p:cNvSpPr/>
          <p:nvPr userDrawn="1"/>
        </p:nvSpPr>
        <p:spPr>
          <a:xfrm>
            <a:off x="0" y="5235"/>
            <a:ext cx="20104100" cy="11304115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B88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D008DD-C8FC-7741-93BE-7D00681BAF9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9CCAF477-087D-074D-A0F9-E48872C71681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E0BEC114-DFC3-6E47-AAFC-0B4CF021702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3EDCE41-AB9F-FF48-9E19-13E06375424C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0FDFF4B9-78CA-6244-9C3A-F97BCB976913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14DF7F66-B52D-BA4E-8819-8BD4708CA0A9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object 17">
              <a:extLst>
                <a:ext uri="{FF2B5EF4-FFF2-40B4-BE49-F238E27FC236}">
                  <a16:creationId xmlns:a16="http://schemas.microsoft.com/office/drawing/2014/main" id="{EFDEE7BD-337A-9643-879F-52F6955F6BA0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40" name="object 18">
                <a:extLst>
                  <a:ext uri="{FF2B5EF4-FFF2-40B4-BE49-F238E27FC236}">
                    <a16:creationId xmlns:a16="http://schemas.microsoft.com/office/drawing/2014/main" id="{645C5E7B-0958-9542-B0ED-DF0E8FA30C6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1" name="object 19">
                <a:extLst>
                  <a:ext uri="{FF2B5EF4-FFF2-40B4-BE49-F238E27FC236}">
                    <a16:creationId xmlns:a16="http://schemas.microsoft.com/office/drawing/2014/main" id="{763ED7EC-81D9-6F42-AD2D-9F7533228E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2" name="object 20">
                <a:extLst>
                  <a:ext uri="{FF2B5EF4-FFF2-40B4-BE49-F238E27FC236}">
                    <a16:creationId xmlns:a16="http://schemas.microsoft.com/office/drawing/2014/main" id="{8A87F02B-E041-3C48-9292-3A5E51E3B79E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3" name="object 21">
                <a:extLst>
                  <a:ext uri="{FF2B5EF4-FFF2-40B4-BE49-F238E27FC236}">
                    <a16:creationId xmlns:a16="http://schemas.microsoft.com/office/drawing/2014/main" id="{C7B6A0B4-B132-464E-86D4-9B549DACF13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4" name="object 22">
                <a:extLst>
                  <a:ext uri="{FF2B5EF4-FFF2-40B4-BE49-F238E27FC236}">
                    <a16:creationId xmlns:a16="http://schemas.microsoft.com/office/drawing/2014/main" id="{BE836E92-F36F-CD4A-824D-2CE9EEABBC50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3">
              <a:extLst>
                <a:ext uri="{FF2B5EF4-FFF2-40B4-BE49-F238E27FC236}">
                  <a16:creationId xmlns:a16="http://schemas.microsoft.com/office/drawing/2014/main" id="{F334F276-7112-C741-A68C-31FCD90AED34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8" name="object 24">
                <a:extLst>
                  <a:ext uri="{FF2B5EF4-FFF2-40B4-BE49-F238E27FC236}">
                    <a16:creationId xmlns:a16="http://schemas.microsoft.com/office/drawing/2014/main" id="{99F5A973-1D32-5D4B-A7FF-D05DC38FB8A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9" name="object 25">
                <a:extLst>
                  <a:ext uri="{FF2B5EF4-FFF2-40B4-BE49-F238E27FC236}">
                    <a16:creationId xmlns:a16="http://schemas.microsoft.com/office/drawing/2014/main" id="{E797CD4E-6BE7-6D42-8026-967EAFFB8A2A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26">
              <a:extLst>
                <a:ext uri="{FF2B5EF4-FFF2-40B4-BE49-F238E27FC236}">
                  <a16:creationId xmlns:a16="http://schemas.microsoft.com/office/drawing/2014/main" id="{1ED16BDF-B835-064E-89BD-8E02167BA71A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5" name="object 27">
                <a:extLst>
                  <a:ext uri="{FF2B5EF4-FFF2-40B4-BE49-F238E27FC236}">
                    <a16:creationId xmlns:a16="http://schemas.microsoft.com/office/drawing/2014/main" id="{F7103A21-FC4B-3B46-A5D3-E8E9AE92626D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8">
                <a:extLst>
                  <a:ext uri="{FF2B5EF4-FFF2-40B4-BE49-F238E27FC236}">
                    <a16:creationId xmlns:a16="http://schemas.microsoft.com/office/drawing/2014/main" id="{C4785D82-0F54-6846-BA9F-63742F5E2491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9">
                <a:extLst>
                  <a:ext uri="{FF2B5EF4-FFF2-40B4-BE49-F238E27FC236}">
                    <a16:creationId xmlns:a16="http://schemas.microsoft.com/office/drawing/2014/main" id="{9334AAB4-11A9-0543-BA78-CA985D82B638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88972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urple Background Clea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">
            <a:extLst>
              <a:ext uri="{FF2B5EF4-FFF2-40B4-BE49-F238E27FC236}">
                <a16:creationId xmlns:a16="http://schemas.microsoft.com/office/drawing/2014/main" id="{927653D0-3C4B-974E-8D15-BE09313B658C}"/>
              </a:ext>
            </a:extLst>
          </p:cNvPr>
          <p:cNvSpPr/>
          <p:nvPr userDrawn="1"/>
        </p:nvSpPr>
        <p:spPr>
          <a:xfrm>
            <a:off x="0" y="5236"/>
            <a:ext cx="20104100" cy="183944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B881C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7D008DD-C8FC-7741-93BE-7D00681BAF9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7" name="object 12">
              <a:extLst>
                <a:ext uri="{FF2B5EF4-FFF2-40B4-BE49-F238E27FC236}">
                  <a16:creationId xmlns:a16="http://schemas.microsoft.com/office/drawing/2014/main" id="{9CCAF477-087D-074D-A0F9-E48872C71681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3">
              <a:extLst>
                <a:ext uri="{FF2B5EF4-FFF2-40B4-BE49-F238E27FC236}">
                  <a16:creationId xmlns:a16="http://schemas.microsoft.com/office/drawing/2014/main" id="{E0BEC114-DFC3-6E47-AAFC-0B4CF021702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4">
              <a:extLst>
                <a:ext uri="{FF2B5EF4-FFF2-40B4-BE49-F238E27FC236}">
                  <a16:creationId xmlns:a16="http://schemas.microsoft.com/office/drawing/2014/main" id="{83EDCE41-AB9F-FF48-9E19-13E06375424C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>
              <a:extLst>
                <a:ext uri="{FF2B5EF4-FFF2-40B4-BE49-F238E27FC236}">
                  <a16:creationId xmlns:a16="http://schemas.microsoft.com/office/drawing/2014/main" id="{0FDFF4B9-78CA-6244-9C3A-F97BCB976913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6">
              <a:extLst>
                <a:ext uri="{FF2B5EF4-FFF2-40B4-BE49-F238E27FC236}">
                  <a16:creationId xmlns:a16="http://schemas.microsoft.com/office/drawing/2014/main" id="{14DF7F66-B52D-BA4E-8819-8BD4708CA0A9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2" name="object 17">
              <a:extLst>
                <a:ext uri="{FF2B5EF4-FFF2-40B4-BE49-F238E27FC236}">
                  <a16:creationId xmlns:a16="http://schemas.microsoft.com/office/drawing/2014/main" id="{EFDEE7BD-337A-9643-879F-52F6955F6BA0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40" name="object 18">
                <a:extLst>
                  <a:ext uri="{FF2B5EF4-FFF2-40B4-BE49-F238E27FC236}">
                    <a16:creationId xmlns:a16="http://schemas.microsoft.com/office/drawing/2014/main" id="{645C5E7B-0958-9542-B0ED-DF0E8FA30C6C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41" name="object 19">
                <a:extLst>
                  <a:ext uri="{FF2B5EF4-FFF2-40B4-BE49-F238E27FC236}">
                    <a16:creationId xmlns:a16="http://schemas.microsoft.com/office/drawing/2014/main" id="{763ED7EC-81D9-6F42-AD2D-9F7533228E55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2" name="object 20">
                <a:extLst>
                  <a:ext uri="{FF2B5EF4-FFF2-40B4-BE49-F238E27FC236}">
                    <a16:creationId xmlns:a16="http://schemas.microsoft.com/office/drawing/2014/main" id="{8A87F02B-E041-3C48-9292-3A5E51E3B79E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3" name="object 21">
                <a:extLst>
                  <a:ext uri="{FF2B5EF4-FFF2-40B4-BE49-F238E27FC236}">
                    <a16:creationId xmlns:a16="http://schemas.microsoft.com/office/drawing/2014/main" id="{C7B6A0B4-B132-464E-86D4-9B549DACF136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4" name="object 22">
                <a:extLst>
                  <a:ext uri="{FF2B5EF4-FFF2-40B4-BE49-F238E27FC236}">
                    <a16:creationId xmlns:a16="http://schemas.microsoft.com/office/drawing/2014/main" id="{BE836E92-F36F-CD4A-824D-2CE9EEABBC50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3" name="object 23">
              <a:extLst>
                <a:ext uri="{FF2B5EF4-FFF2-40B4-BE49-F238E27FC236}">
                  <a16:creationId xmlns:a16="http://schemas.microsoft.com/office/drawing/2014/main" id="{F334F276-7112-C741-A68C-31FCD90AED34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8" name="object 24">
                <a:extLst>
                  <a:ext uri="{FF2B5EF4-FFF2-40B4-BE49-F238E27FC236}">
                    <a16:creationId xmlns:a16="http://schemas.microsoft.com/office/drawing/2014/main" id="{99F5A973-1D32-5D4B-A7FF-D05DC38FB8A6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9" name="object 25">
                <a:extLst>
                  <a:ext uri="{FF2B5EF4-FFF2-40B4-BE49-F238E27FC236}">
                    <a16:creationId xmlns:a16="http://schemas.microsoft.com/office/drawing/2014/main" id="{E797CD4E-6BE7-6D42-8026-967EAFFB8A2A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4" name="object 26">
              <a:extLst>
                <a:ext uri="{FF2B5EF4-FFF2-40B4-BE49-F238E27FC236}">
                  <a16:creationId xmlns:a16="http://schemas.microsoft.com/office/drawing/2014/main" id="{1ED16BDF-B835-064E-89BD-8E02167BA71A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5" name="object 27">
                <a:extLst>
                  <a:ext uri="{FF2B5EF4-FFF2-40B4-BE49-F238E27FC236}">
                    <a16:creationId xmlns:a16="http://schemas.microsoft.com/office/drawing/2014/main" id="{F7103A21-FC4B-3B46-A5D3-E8E9AE92626D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6" name="object 28">
                <a:extLst>
                  <a:ext uri="{FF2B5EF4-FFF2-40B4-BE49-F238E27FC236}">
                    <a16:creationId xmlns:a16="http://schemas.microsoft.com/office/drawing/2014/main" id="{C4785D82-0F54-6846-BA9F-63742F5E2491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29">
                <a:extLst>
                  <a:ext uri="{FF2B5EF4-FFF2-40B4-BE49-F238E27FC236}">
                    <a16:creationId xmlns:a16="http://schemas.microsoft.com/office/drawing/2014/main" id="{9334AAB4-11A9-0543-BA78-CA985D82B638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079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een Cover slide: P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2">
            <a:extLst>
              <a:ext uri="{FF2B5EF4-FFF2-40B4-BE49-F238E27FC236}">
                <a16:creationId xmlns:a16="http://schemas.microsoft.com/office/drawing/2014/main" id="{599C644B-00B6-DD43-997A-370357C4A22C}"/>
              </a:ext>
            </a:extLst>
          </p:cNvPr>
          <p:cNvSpPr/>
          <p:nvPr userDrawn="1"/>
        </p:nvSpPr>
        <p:spPr>
          <a:xfrm>
            <a:off x="-4" y="0"/>
            <a:ext cx="20104100" cy="11309350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8DC6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6EB2BF5F-B78E-4948-B668-CDA8AAA293A2}"/>
              </a:ext>
            </a:extLst>
          </p:cNvPr>
          <p:cNvSpPr/>
          <p:nvPr userDrawn="1"/>
        </p:nvSpPr>
        <p:spPr>
          <a:xfrm>
            <a:off x="-4" y="4148543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A486248C-E1BB-924C-AC54-81E8F0B21CF0}"/>
              </a:ext>
            </a:extLst>
          </p:cNvPr>
          <p:cNvSpPr/>
          <p:nvPr userDrawn="1"/>
        </p:nvSpPr>
        <p:spPr>
          <a:xfrm>
            <a:off x="5681653" y="3816384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object 11">
            <a:extLst>
              <a:ext uri="{FF2B5EF4-FFF2-40B4-BE49-F238E27FC236}">
                <a16:creationId xmlns:a16="http://schemas.microsoft.com/office/drawing/2014/main" id="{59418809-205D-3E4E-B7D1-524178C3F31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453360" y="1736025"/>
            <a:ext cx="78524" cy="104478"/>
          </a:xfrm>
          <a:prstGeom prst="rect">
            <a:avLst/>
          </a:prstGeom>
        </p:spPr>
      </p:pic>
      <p:sp>
        <p:nvSpPr>
          <p:cNvPr id="13" name="object 12">
            <a:extLst>
              <a:ext uri="{FF2B5EF4-FFF2-40B4-BE49-F238E27FC236}">
                <a16:creationId xmlns:a16="http://schemas.microsoft.com/office/drawing/2014/main" id="{C7AD7010-65E5-394E-A941-3B4A51C35E4D}"/>
              </a:ext>
            </a:extLst>
          </p:cNvPr>
          <p:cNvSpPr/>
          <p:nvPr userDrawn="1"/>
        </p:nvSpPr>
        <p:spPr>
          <a:xfrm>
            <a:off x="603250" y="721014"/>
            <a:ext cx="4187190" cy="1148715"/>
          </a:xfrm>
          <a:custGeom>
            <a:avLst/>
            <a:gdLst/>
            <a:ahLst/>
            <a:cxnLst/>
            <a:rect l="l" t="t" r="r" b="b"/>
            <a:pathLst>
              <a:path w="4187190" h="1148714">
                <a:moveTo>
                  <a:pt x="474865" y="858418"/>
                </a:moveTo>
                <a:lnTo>
                  <a:pt x="422148" y="854900"/>
                </a:lnTo>
                <a:lnTo>
                  <a:pt x="351942" y="827684"/>
                </a:lnTo>
                <a:lnTo>
                  <a:pt x="322237" y="802551"/>
                </a:lnTo>
                <a:lnTo>
                  <a:pt x="296799" y="768997"/>
                </a:lnTo>
                <a:lnTo>
                  <a:pt x="276136" y="726478"/>
                </a:lnTo>
                <a:lnTo>
                  <a:pt x="260756" y="674446"/>
                </a:lnTo>
                <a:lnTo>
                  <a:pt x="251167" y="612330"/>
                </a:lnTo>
                <a:lnTo>
                  <a:pt x="247853" y="539597"/>
                </a:lnTo>
                <a:lnTo>
                  <a:pt x="247853" y="193649"/>
                </a:lnTo>
                <a:lnTo>
                  <a:pt x="253911" y="131102"/>
                </a:lnTo>
                <a:lnTo>
                  <a:pt x="271094" y="84836"/>
                </a:lnTo>
                <a:lnTo>
                  <a:pt x="297929" y="53479"/>
                </a:lnTo>
                <a:lnTo>
                  <a:pt x="332943" y="35687"/>
                </a:lnTo>
                <a:lnTo>
                  <a:pt x="374650" y="30048"/>
                </a:lnTo>
                <a:lnTo>
                  <a:pt x="374650" y="15976"/>
                </a:lnTo>
                <a:lnTo>
                  <a:pt x="0" y="15976"/>
                </a:lnTo>
                <a:lnTo>
                  <a:pt x="0" y="29883"/>
                </a:lnTo>
                <a:lnTo>
                  <a:pt x="41313" y="40373"/>
                </a:lnTo>
                <a:lnTo>
                  <a:pt x="68732" y="67703"/>
                </a:lnTo>
                <a:lnTo>
                  <a:pt x="83947" y="108419"/>
                </a:lnTo>
                <a:lnTo>
                  <a:pt x="88646" y="159105"/>
                </a:lnTo>
                <a:lnTo>
                  <a:pt x="88646" y="500062"/>
                </a:lnTo>
                <a:lnTo>
                  <a:pt x="90817" y="556869"/>
                </a:lnTo>
                <a:lnTo>
                  <a:pt x="97294" y="608749"/>
                </a:lnTo>
                <a:lnTo>
                  <a:pt x="108026" y="655739"/>
                </a:lnTo>
                <a:lnTo>
                  <a:pt x="122936" y="697941"/>
                </a:lnTo>
                <a:lnTo>
                  <a:pt x="141973" y="735418"/>
                </a:lnTo>
                <a:lnTo>
                  <a:pt x="165061" y="768223"/>
                </a:lnTo>
                <a:lnTo>
                  <a:pt x="192138" y="796429"/>
                </a:lnTo>
                <a:lnTo>
                  <a:pt x="223151" y="820102"/>
                </a:lnTo>
                <a:lnTo>
                  <a:pt x="258025" y="839330"/>
                </a:lnTo>
                <a:lnTo>
                  <a:pt x="296697" y="854163"/>
                </a:lnTo>
                <a:lnTo>
                  <a:pt x="339128" y="864666"/>
                </a:lnTo>
                <a:lnTo>
                  <a:pt x="385216" y="870927"/>
                </a:lnTo>
                <a:lnTo>
                  <a:pt x="434936" y="872998"/>
                </a:lnTo>
                <a:lnTo>
                  <a:pt x="474827" y="872998"/>
                </a:lnTo>
                <a:lnTo>
                  <a:pt x="474865" y="858418"/>
                </a:lnTo>
                <a:close/>
              </a:path>
              <a:path w="4187190" h="1148714">
                <a:moveTo>
                  <a:pt x="2365324" y="12"/>
                </a:moveTo>
                <a:lnTo>
                  <a:pt x="2322233" y="12"/>
                </a:lnTo>
                <a:lnTo>
                  <a:pt x="2322233" y="1146759"/>
                </a:lnTo>
                <a:lnTo>
                  <a:pt x="2365324" y="1146759"/>
                </a:lnTo>
                <a:lnTo>
                  <a:pt x="2365324" y="12"/>
                </a:lnTo>
                <a:close/>
              </a:path>
              <a:path w="4187190" h="1148714">
                <a:moveTo>
                  <a:pt x="2940824" y="14757"/>
                </a:moveTo>
                <a:lnTo>
                  <a:pt x="2938957" y="8305"/>
                </a:lnTo>
                <a:lnTo>
                  <a:pt x="2933928" y="3683"/>
                </a:lnTo>
                <a:lnTo>
                  <a:pt x="2926600" y="914"/>
                </a:lnTo>
                <a:lnTo>
                  <a:pt x="2917863" y="0"/>
                </a:lnTo>
                <a:lnTo>
                  <a:pt x="2783103" y="0"/>
                </a:lnTo>
                <a:lnTo>
                  <a:pt x="2774378" y="914"/>
                </a:lnTo>
                <a:lnTo>
                  <a:pt x="2767063" y="3683"/>
                </a:lnTo>
                <a:lnTo>
                  <a:pt x="2762034" y="8305"/>
                </a:lnTo>
                <a:lnTo>
                  <a:pt x="2760167" y="14757"/>
                </a:lnTo>
                <a:lnTo>
                  <a:pt x="2760167" y="56540"/>
                </a:lnTo>
                <a:lnTo>
                  <a:pt x="2761881" y="63665"/>
                </a:lnTo>
                <a:lnTo>
                  <a:pt x="2766568" y="67843"/>
                </a:lnTo>
                <a:lnTo>
                  <a:pt x="2773553" y="69811"/>
                </a:lnTo>
                <a:lnTo>
                  <a:pt x="2782151" y="70307"/>
                </a:lnTo>
                <a:lnTo>
                  <a:pt x="2787980" y="70307"/>
                </a:lnTo>
                <a:lnTo>
                  <a:pt x="2792882" y="69824"/>
                </a:lnTo>
                <a:lnTo>
                  <a:pt x="2806547" y="69824"/>
                </a:lnTo>
                <a:lnTo>
                  <a:pt x="2808986" y="72745"/>
                </a:lnTo>
                <a:lnTo>
                  <a:pt x="2809100" y="313156"/>
                </a:lnTo>
                <a:lnTo>
                  <a:pt x="2809456" y="324167"/>
                </a:lnTo>
                <a:lnTo>
                  <a:pt x="2812656" y="336765"/>
                </a:lnTo>
                <a:lnTo>
                  <a:pt x="2821343" y="345681"/>
                </a:lnTo>
                <a:lnTo>
                  <a:pt x="2838285" y="349072"/>
                </a:lnTo>
                <a:lnTo>
                  <a:pt x="2862681" y="349072"/>
                </a:lnTo>
                <a:lnTo>
                  <a:pt x="2878671" y="346087"/>
                </a:lnTo>
                <a:lnTo>
                  <a:pt x="2887230" y="338124"/>
                </a:lnTo>
                <a:lnTo>
                  <a:pt x="2890850" y="326656"/>
                </a:lnTo>
                <a:lnTo>
                  <a:pt x="2892006" y="313156"/>
                </a:lnTo>
                <a:lnTo>
                  <a:pt x="2892006" y="72745"/>
                </a:lnTo>
                <a:lnTo>
                  <a:pt x="2892971" y="69824"/>
                </a:lnTo>
                <a:lnTo>
                  <a:pt x="2911030" y="69824"/>
                </a:lnTo>
                <a:lnTo>
                  <a:pt x="2915412" y="70307"/>
                </a:lnTo>
                <a:lnTo>
                  <a:pt x="2918853" y="70307"/>
                </a:lnTo>
                <a:lnTo>
                  <a:pt x="2927197" y="69824"/>
                </a:lnTo>
                <a:lnTo>
                  <a:pt x="2927426" y="69811"/>
                </a:lnTo>
                <a:lnTo>
                  <a:pt x="2934411" y="67843"/>
                </a:lnTo>
                <a:lnTo>
                  <a:pt x="2939110" y="63665"/>
                </a:lnTo>
                <a:lnTo>
                  <a:pt x="2940824" y="56540"/>
                </a:lnTo>
                <a:lnTo>
                  <a:pt x="2940824" y="14757"/>
                </a:lnTo>
                <a:close/>
              </a:path>
              <a:path w="4187190" h="1148714">
                <a:moveTo>
                  <a:pt x="3015958" y="908989"/>
                </a:moveTo>
                <a:lnTo>
                  <a:pt x="3010573" y="863269"/>
                </a:lnTo>
                <a:lnTo>
                  <a:pt x="2994469" y="827138"/>
                </a:lnTo>
                <a:lnTo>
                  <a:pt x="2933420" y="796899"/>
                </a:lnTo>
                <a:lnTo>
                  <a:pt x="2930017" y="796899"/>
                </a:lnTo>
                <a:lnTo>
                  <a:pt x="2930017" y="912431"/>
                </a:lnTo>
                <a:lnTo>
                  <a:pt x="2929445" y="928611"/>
                </a:lnTo>
                <a:lnTo>
                  <a:pt x="2926283" y="942619"/>
                </a:lnTo>
                <a:lnTo>
                  <a:pt x="2918256" y="952487"/>
                </a:lnTo>
                <a:lnTo>
                  <a:pt x="2903131" y="956208"/>
                </a:lnTo>
                <a:lnTo>
                  <a:pt x="2891383" y="955497"/>
                </a:lnTo>
                <a:lnTo>
                  <a:pt x="2884576" y="952703"/>
                </a:lnTo>
                <a:lnTo>
                  <a:pt x="2881439" y="946861"/>
                </a:lnTo>
                <a:lnTo>
                  <a:pt x="2880677" y="937018"/>
                </a:lnTo>
                <a:lnTo>
                  <a:pt x="2880677" y="930922"/>
                </a:lnTo>
                <a:lnTo>
                  <a:pt x="2881160" y="922286"/>
                </a:lnTo>
                <a:lnTo>
                  <a:pt x="2881160" y="902131"/>
                </a:lnTo>
                <a:lnTo>
                  <a:pt x="2880766" y="895426"/>
                </a:lnTo>
                <a:lnTo>
                  <a:pt x="2880677" y="887374"/>
                </a:lnTo>
                <a:lnTo>
                  <a:pt x="2881439" y="876147"/>
                </a:lnTo>
                <a:lnTo>
                  <a:pt x="2884576" y="868692"/>
                </a:lnTo>
                <a:lnTo>
                  <a:pt x="2891383" y="864552"/>
                </a:lnTo>
                <a:lnTo>
                  <a:pt x="2903131" y="863269"/>
                </a:lnTo>
                <a:lnTo>
                  <a:pt x="2916605" y="867841"/>
                </a:lnTo>
                <a:lnTo>
                  <a:pt x="2924810" y="879563"/>
                </a:lnTo>
                <a:lnTo>
                  <a:pt x="2928899" y="895426"/>
                </a:lnTo>
                <a:lnTo>
                  <a:pt x="2930017" y="912431"/>
                </a:lnTo>
                <a:lnTo>
                  <a:pt x="2930017" y="796899"/>
                </a:lnTo>
                <a:lnTo>
                  <a:pt x="2827464" y="796899"/>
                </a:lnTo>
                <a:lnTo>
                  <a:pt x="2810522" y="800290"/>
                </a:lnTo>
                <a:lnTo>
                  <a:pt x="2801836" y="809205"/>
                </a:lnTo>
                <a:lnTo>
                  <a:pt x="2798635" y="821804"/>
                </a:lnTo>
                <a:lnTo>
                  <a:pt x="2798178" y="836244"/>
                </a:lnTo>
                <a:lnTo>
                  <a:pt x="2798178" y="1106627"/>
                </a:lnTo>
                <a:lnTo>
                  <a:pt x="2798635" y="1121067"/>
                </a:lnTo>
                <a:lnTo>
                  <a:pt x="2801836" y="1133678"/>
                </a:lnTo>
                <a:lnTo>
                  <a:pt x="2810522" y="1142593"/>
                </a:lnTo>
                <a:lnTo>
                  <a:pt x="2827464" y="1145971"/>
                </a:lnTo>
                <a:lnTo>
                  <a:pt x="2851874" y="1145971"/>
                </a:lnTo>
                <a:lnTo>
                  <a:pt x="2881160" y="1106627"/>
                </a:lnTo>
                <a:lnTo>
                  <a:pt x="2881160" y="1029919"/>
                </a:lnTo>
                <a:lnTo>
                  <a:pt x="2881680" y="1026007"/>
                </a:lnTo>
                <a:lnTo>
                  <a:pt x="2893390" y="1026007"/>
                </a:lnTo>
                <a:lnTo>
                  <a:pt x="2899257" y="1026998"/>
                </a:lnTo>
                <a:lnTo>
                  <a:pt x="2911449" y="1026998"/>
                </a:lnTo>
                <a:lnTo>
                  <a:pt x="2960535" y="1020356"/>
                </a:lnTo>
                <a:lnTo>
                  <a:pt x="3000819" y="988656"/>
                </a:lnTo>
                <a:lnTo>
                  <a:pt x="3010458" y="956208"/>
                </a:lnTo>
                <a:lnTo>
                  <a:pt x="3011132" y="953439"/>
                </a:lnTo>
                <a:lnTo>
                  <a:pt x="3014624" y="930922"/>
                </a:lnTo>
                <a:lnTo>
                  <a:pt x="3015958" y="908989"/>
                </a:lnTo>
                <a:close/>
              </a:path>
              <a:path w="4187190" h="1148714">
                <a:moveTo>
                  <a:pt x="3184728" y="324485"/>
                </a:moveTo>
                <a:lnTo>
                  <a:pt x="3183229" y="307098"/>
                </a:lnTo>
                <a:lnTo>
                  <a:pt x="3178810" y="282219"/>
                </a:lnTo>
                <a:lnTo>
                  <a:pt x="3177413" y="275323"/>
                </a:lnTo>
                <a:lnTo>
                  <a:pt x="3171533" y="246418"/>
                </a:lnTo>
                <a:lnTo>
                  <a:pt x="3162554" y="201574"/>
                </a:lnTo>
                <a:lnTo>
                  <a:pt x="3161487" y="196278"/>
                </a:lnTo>
                <a:lnTo>
                  <a:pt x="3148761" y="128397"/>
                </a:lnTo>
                <a:lnTo>
                  <a:pt x="3140202" y="78651"/>
                </a:lnTo>
                <a:lnTo>
                  <a:pt x="3133445" y="39344"/>
                </a:lnTo>
                <a:lnTo>
                  <a:pt x="3128797" y="22834"/>
                </a:lnTo>
                <a:lnTo>
                  <a:pt x="3121850" y="10452"/>
                </a:lnTo>
                <a:lnTo>
                  <a:pt x="3112173" y="2692"/>
                </a:lnTo>
                <a:lnTo>
                  <a:pt x="3099282" y="0"/>
                </a:lnTo>
                <a:lnTo>
                  <a:pt x="3080702" y="0"/>
                </a:lnTo>
                <a:lnTo>
                  <a:pt x="3080702" y="201574"/>
                </a:lnTo>
                <a:lnTo>
                  <a:pt x="3042628" y="201574"/>
                </a:lnTo>
                <a:lnTo>
                  <a:pt x="3042628" y="189280"/>
                </a:lnTo>
                <a:lnTo>
                  <a:pt x="3043110" y="186334"/>
                </a:lnTo>
                <a:lnTo>
                  <a:pt x="3046628" y="148971"/>
                </a:lnTo>
                <a:lnTo>
                  <a:pt x="3050375" y="114249"/>
                </a:lnTo>
                <a:lnTo>
                  <a:pt x="3055124" y="88633"/>
                </a:lnTo>
                <a:lnTo>
                  <a:pt x="3061678" y="78651"/>
                </a:lnTo>
                <a:lnTo>
                  <a:pt x="3068269" y="88709"/>
                </a:lnTo>
                <a:lnTo>
                  <a:pt x="3072765" y="114427"/>
                </a:lnTo>
                <a:lnTo>
                  <a:pt x="3076359" y="149174"/>
                </a:lnTo>
                <a:lnTo>
                  <a:pt x="3080220" y="186334"/>
                </a:lnTo>
                <a:lnTo>
                  <a:pt x="3080639" y="189280"/>
                </a:lnTo>
                <a:lnTo>
                  <a:pt x="3080702" y="201574"/>
                </a:lnTo>
                <a:lnTo>
                  <a:pt x="3080702" y="0"/>
                </a:lnTo>
                <a:lnTo>
                  <a:pt x="3024047" y="0"/>
                </a:lnTo>
                <a:lnTo>
                  <a:pt x="3011195" y="2692"/>
                </a:lnTo>
                <a:lnTo>
                  <a:pt x="3001607" y="10452"/>
                </a:lnTo>
                <a:lnTo>
                  <a:pt x="2994952" y="22834"/>
                </a:lnTo>
                <a:lnTo>
                  <a:pt x="2990850" y="39344"/>
                </a:lnTo>
                <a:lnTo>
                  <a:pt x="2973946" y="138137"/>
                </a:lnTo>
                <a:lnTo>
                  <a:pt x="2961017" y="208749"/>
                </a:lnTo>
                <a:lnTo>
                  <a:pt x="2951683" y="256933"/>
                </a:lnTo>
                <a:lnTo>
                  <a:pt x="2945511" y="288455"/>
                </a:lnTo>
                <a:lnTo>
                  <a:pt x="2942120" y="309054"/>
                </a:lnTo>
                <a:lnTo>
                  <a:pt x="2964548" y="348399"/>
                </a:lnTo>
                <a:lnTo>
                  <a:pt x="2981579" y="349072"/>
                </a:lnTo>
                <a:lnTo>
                  <a:pt x="3004553" y="349072"/>
                </a:lnTo>
                <a:lnTo>
                  <a:pt x="3020034" y="337540"/>
                </a:lnTo>
                <a:lnTo>
                  <a:pt x="3027007" y="312191"/>
                </a:lnTo>
                <a:lnTo>
                  <a:pt x="3032150" y="286842"/>
                </a:lnTo>
                <a:lnTo>
                  <a:pt x="3042145" y="275323"/>
                </a:lnTo>
                <a:lnTo>
                  <a:pt x="3081185" y="275323"/>
                </a:lnTo>
                <a:lnTo>
                  <a:pt x="3090583" y="286842"/>
                </a:lnTo>
                <a:lnTo>
                  <a:pt x="3094494" y="312191"/>
                </a:lnTo>
                <a:lnTo>
                  <a:pt x="3100413" y="337540"/>
                </a:lnTo>
                <a:lnTo>
                  <a:pt x="3115856" y="349072"/>
                </a:lnTo>
                <a:lnTo>
                  <a:pt x="3141751" y="349072"/>
                </a:lnTo>
                <a:lnTo>
                  <a:pt x="3160204" y="348399"/>
                </a:lnTo>
                <a:lnTo>
                  <a:pt x="3173679" y="345249"/>
                </a:lnTo>
                <a:lnTo>
                  <a:pt x="3181934" y="337858"/>
                </a:lnTo>
                <a:lnTo>
                  <a:pt x="3184728" y="324485"/>
                </a:lnTo>
                <a:close/>
              </a:path>
              <a:path w="4187190" h="1148714">
                <a:moveTo>
                  <a:pt x="3210966" y="1100239"/>
                </a:moveTo>
                <a:lnTo>
                  <a:pt x="3187992" y="1074661"/>
                </a:lnTo>
                <a:lnTo>
                  <a:pt x="3179838" y="1074813"/>
                </a:lnTo>
                <a:lnTo>
                  <a:pt x="3157093" y="1075499"/>
                </a:lnTo>
                <a:lnTo>
                  <a:pt x="3140138" y="1075651"/>
                </a:lnTo>
                <a:lnTo>
                  <a:pt x="3131401" y="1072807"/>
                </a:lnTo>
                <a:lnTo>
                  <a:pt x="3126917" y="1066139"/>
                </a:lnTo>
                <a:lnTo>
                  <a:pt x="3125266" y="1057338"/>
                </a:lnTo>
                <a:lnTo>
                  <a:pt x="3125025" y="1048118"/>
                </a:lnTo>
                <a:lnTo>
                  <a:pt x="3125025" y="836244"/>
                </a:lnTo>
                <a:lnTo>
                  <a:pt x="3124568" y="821804"/>
                </a:lnTo>
                <a:lnTo>
                  <a:pt x="3121368" y="809205"/>
                </a:lnTo>
                <a:lnTo>
                  <a:pt x="3112668" y="800290"/>
                </a:lnTo>
                <a:lnTo>
                  <a:pt x="3095714" y="796899"/>
                </a:lnTo>
                <a:lnTo>
                  <a:pt x="3071291" y="796899"/>
                </a:lnTo>
                <a:lnTo>
                  <a:pt x="3054362" y="800290"/>
                </a:lnTo>
                <a:lnTo>
                  <a:pt x="3045663" y="809205"/>
                </a:lnTo>
                <a:lnTo>
                  <a:pt x="3042462" y="821804"/>
                </a:lnTo>
                <a:lnTo>
                  <a:pt x="3042005" y="836244"/>
                </a:lnTo>
                <a:lnTo>
                  <a:pt x="3042005" y="1106627"/>
                </a:lnTo>
                <a:lnTo>
                  <a:pt x="3042462" y="1121067"/>
                </a:lnTo>
                <a:lnTo>
                  <a:pt x="3045663" y="1133678"/>
                </a:lnTo>
                <a:lnTo>
                  <a:pt x="3054362" y="1142593"/>
                </a:lnTo>
                <a:lnTo>
                  <a:pt x="3071291" y="1145971"/>
                </a:lnTo>
                <a:lnTo>
                  <a:pt x="3181642" y="1145971"/>
                </a:lnTo>
                <a:lnTo>
                  <a:pt x="3198596" y="1142593"/>
                </a:lnTo>
                <a:lnTo>
                  <a:pt x="3207296" y="1133678"/>
                </a:lnTo>
                <a:lnTo>
                  <a:pt x="3210509" y="1121067"/>
                </a:lnTo>
                <a:lnTo>
                  <a:pt x="3210966" y="1106627"/>
                </a:lnTo>
                <a:lnTo>
                  <a:pt x="3210966" y="1100239"/>
                </a:lnTo>
                <a:close/>
              </a:path>
              <a:path w="4187190" h="1148714">
                <a:moveTo>
                  <a:pt x="3437013" y="334302"/>
                </a:moveTo>
                <a:lnTo>
                  <a:pt x="3404844" y="244398"/>
                </a:lnTo>
                <a:lnTo>
                  <a:pt x="3386302" y="201574"/>
                </a:lnTo>
                <a:lnTo>
                  <a:pt x="3370135" y="165176"/>
                </a:lnTo>
                <a:lnTo>
                  <a:pt x="3364750" y="154876"/>
                </a:lnTo>
                <a:lnTo>
                  <a:pt x="3364750" y="152882"/>
                </a:lnTo>
                <a:lnTo>
                  <a:pt x="3371710" y="138531"/>
                </a:lnTo>
                <a:lnTo>
                  <a:pt x="3378162" y="126352"/>
                </a:lnTo>
                <a:lnTo>
                  <a:pt x="3407600" y="70764"/>
                </a:lnTo>
                <a:lnTo>
                  <a:pt x="3427107" y="31597"/>
                </a:lnTo>
                <a:lnTo>
                  <a:pt x="3431654" y="13766"/>
                </a:lnTo>
                <a:lnTo>
                  <a:pt x="3429254" y="5803"/>
                </a:lnTo>
                <a:lnTo>
                  <a:pt x="3422726" y="1714"/>
                </a:lnTo>
                <a:lnTo>
                  <a:pt x="3413099" y="215"/>
                </a:lnTo>
                <a:lnTo>
                  <a:pt x="3401377" y="0"/>
                </a:lnTo>
                <a:lnTo>
                  <a:pt x="3373043" y="0"/>
                </a:lnTo>
                <a:lnTo>
                  <a:pt x="3340506" y="31330"/>
                </a:lnTo>
                <a:lnTo>
                  <a:pt x="3325380" y="72415"/>
                </a:lnTo>
                <a:lnTo>
                  <a:pt x="3317621" y="95859"/>
                </a:lnTo>
                <a:lnTo>
                  <a:pt x="3308032" y="117094"/>
                </a:lnTo>
                <a:lnTo>
                  <a:pt x="3297339" y="126352"/>
                </a:lnTo>
                <a:lnTo>
                  <a:pt x="3295942" y="124993"/>
                </a:lnTo>
                <a:lnTo>
                  <a:pt x="3295218" y="115481"/>
                </a:lnTo>
                <a:lnTo>
                  <a:pt x="3295015" y="95859"/>
                </a:lnTo>
                <a:lnTo>
                  <a:pt x="3294913" y="39344"/>
                </a:lnTo>
                <a:lnTo>
                  <a:pt x="3294456" y="24904"/>
                </a:lnTo>
                <a:lnTo>
                  <a:pt x="3291255" y="12293"/>
                </a:lnTo>
                <a:lnTo>
                  <a:pt x="3282556" y="3378"/>
                </a:lnTo>
                <a:lnTo>
                  <a:pt x="3265627" y="0"/>
                </a:lnTo>
                <a:lnTo>
                  <a:pt x="3241205" y="0"/>
                </a:lnTo>
                <a:lnTo>
                  <a:pt x="3224276" y="3378"/>
                </a:lnTo>
                <a:lnTo>
                  <a:pt x="3215589" y="12293"/>
                </a:lnTo>
                <a:lnTo>
                  <a:pt x="3212376" y="24904"/>
                </a:lnTo>
                <a:lnTo>
                  <a:pt x="3211919" y="39344"/>
                </a:lnTo>
                <a:lnTo>
                  <a:pt x="3211931" y="310197"/>
                </a:lnTo>
                <a:lnTo>
                  <a:pt x="3212376" y="324167"/>
                </a:lnTo>
                <a:lnTo>
                  <a:pt x="3215589" y="336765"/>
                </a:lnTo>
                <a:lnTo>
                  <a:pt x="3224276" y="345681"/>
                </a:lnTo>
                <a:lnTo>
                  <a:pt x="3241205" y="349072"/>
                </a:lnTo>
                <a:lnTo>
                  <a:pt x="3265627" y="349072"/>
                </a:lnTo>
                <a:lnTo>
                  <a:pt x="3294900" y="310197"/>
                </a:lnTo>
                <a:lnTo>
                  <a:pt x="3294913" y="227622"/>
                </a:lnTo>
                <a:lnTo>
                  <a:pt x="3293948" y="218770"/>
                </a:lnTo>
                <a:lnTo>
                  <a:pt x="3293948" y="206006"/>
                </a:lnTo>
                <a:lnTo>
                  <a:pt x="3294913" y="201574"/>
                </a:lnTo>
                <a:lnTo>
                  <a:pt x="3297859" y="201574"/>
                </a:lnTo>
                <a:lnTo>
                  <a:pt x="3307677" y="209499"/>
                </a:lnTo>
                <a:lnTo>
                  <a:pt x="3317138" y="231749"/>
                </a:lnTo>
                <a:lnTo>
                  <a:pt x="3328060" y="266065"/>
                </a:lnTo>
                <a:lnTo>
                  <a:pt x="3342284" y="310197"/>
                </a:lnTo>
                <a:lnTo>
                  <a:pt x="3349294" y="329755"/>
                </a:lnTo>
                <a:lnTo>
                  <a:pt x="3356572" y="341617"/>
                </a:lnTo>
                <a:lnTo>
                  <a:pt x="3367697" y="347484"/>
                </a:lnTo>
                <a:lnTo>
                  <a:pt x="3386226" y="349072"/>
                </a:lnTo>
                <a:lnTo>
                  <a:pt x="3411613" y="349072"/>
                </a:lnTo>
                <a:lnTo>
                  <a:pt x="3422993" y="348005"/>
                </a:lnTo>
                <a:lnTo>
                  <a:pt x="3430905" y="345008"/>
                </a:lnTo>
                <a:lnTo>
                  <a:pt x="3435515" y="340347"/>
                </a:lnTo>
                <a:lnTo>
                  <a:pt x="3437013" y="334302"/>
                </a:lnTo>
                <a:close/>
              </a:path>
              <a:path w="4187190" h="1148714">
                <a:moveTo>
                  <a:pt x="3454323" y="398462"/>
                </a:moveTo>
                <a:lnTo>
                  <a:pt x="3390836" y="398462"/>
                </a:lnTo>
                <a:lnTo>
                  <a:pt x="3379686" y="402056"/>
                </a:lnTo>
                <a:lnTo>
                  <a:pt x="3371977" y="411314"/>
                </a:lnTo>
                <a:lnTo>
                  <a:pt x="3366732" y="423964"/>
                </a:lnTo>
                <a:lnTo>
                  <a:pt x="3362998" y="437781"/>
                </a:lnTo>
                <a:lnTo>
                  <a:pt x="3356394" y="463600"/>
                </a:lnTo>
                <a:lnTo>
                  <a:pt x="3352190" y="479894"/>
                </a:lnTo>
                <a:lnTo>
                  <a:pt x="3346577" y="502031"/>
                </a:lnTo>
                <a:lnTo>
                  <a:pt x="3343935" y="513511"/>
                </a:lnTo>
                <a:lnTo>
                  <a:pt x="3343452" y="516940"/>
                </a:lnTo>
                <a:lnTo>
                  <a:pt x="3341497" y="518426"/>
                </a:lnTo>
                <a:lnTo>
                  <a:pt x="3337115" y="518426"/>
                </a:lnTo>
                <a:lnTo>
                  <a:pt x="3334677" y="516432"/>
                </a:lnTo>
                <a:lnTo>
                  <a:pt x="3334194" y="513003"/>
                </a:lnTo>
                <a:lnTo>
                  <a:pt x="3331045" y="501586"/>
                </a:lnTo>
                <a:lnTo>
                  <a:pt x="3324847" y="479640"/>
                </a:lnTo>
                <a:lnTo>
                  <a:pt x="3318192" y="455549"/>
                </a:lnTo>
                <a:lnTo>
                  <a:pt x="3313684" y="437781"/>
                </a:lnTo>
                <a:lnTo>
                  <a:pt x="3310420" y="423964"/>
                </a:lnTo>
                <a:lnTo>
                  <a:pt x="3305873" y="411314"/>
                </a:lnTo>
                <a:lnTo>
                  <a:pt x="3299117" y="402056"/>
                </a:lnTo>
                <a:lnTo>
                  <a:pt x="3289249" y="398462"/>
                </a:lnTo>
                <a:lnTo>
                  <a:pt x="3219450" y="398462"/>
                </a:lnTo>
                <a:lnTo>
                  <a:pt x="3235134" y="463600"/>
                </a:lnTo>
                <a:lnTo>
                  <a:pt x="3258007" y="521855"/>
                </a:lnTo>
                <a:lnTo>
                  <a:pt x="3259480" y="525297"/>
                </a:lnTo>
                <a:lnTo>
                  <a:pt x="3268522" y="547255"/>
                </a:lnTo>
                <a:lnTo>
                  <a:pt x="3279851" y="577405"/>
                </a:lnTo>
                <a:lnTo>
                  <a:pt x="3289541" y="608672"/>
                </a:lnTo>
                <a:lnTo>
                  <a:pt x="3293630" y="633958"/>
                </a:lnTo>
                <a:lnTo>
                  <a:pt x="3293694" y="710133"/>
                </a:lnTo>
                <a:lnTo>
                  <a:pt x="3294100" y="722630"/>
                </a:lnTo>
                <a:lnTo>
                  <a:pt x="3297301" y="735215"/>
                </a:lnTo>
                <a:lnTo>
                  <a:pt x="3306013" y="744118"/>
                </a:lnTo>
                <a:lnTo>
                  <a:pt x="3322967" y="747496"/>
                </a:lnTo>
                <a:lnTo>
                  <a:pt x="3347377" y="747496"/>
                </a:lnTo>
                <a:lnTo>
                  <a:pt x="3364306" y="744359"/>
                </a:lnTo>
                <a:lnTo>
                  <a:pt x="3373005" y="736015"/>
                </a:lnTo>
                <a:lnTo>
                  <a:pt x="3376206" y="724077"/>
                </a:lnTo>
                <a:lnTo>
                  <a:pt x="3376663" y="710133"/>
                </a:lnTo>
                <a:lnTo>
                  <a:pt x="3376663" y="666394"/>
                </a:lnTo>
                <a:lnTo>
                  <a:pt x="3377133" y="640016"/>
                </a:lnTo>
                <a:lnTo>
                  <a:pt x="3379292" y="621284"/>
                </a:lnTo>
                <a:lnTo>
                  <a:pt x="3384296" y="603478"/>
                </a:lnTo>
                <a:lnTo>
                  <a:pt x="3393275" y="579882"/>
                </a:lnTo>
                <a:lnTo>
                  <a:pt x="3400564" y="561403"/>
                </a:lnTo>
                <a:lnTo>
                  <a:pt x="3406940" y="544957"/>
                </a:lnTo>
                <a:lnTo>
                  <a:pt x="3412210" y="531469"/>
                </a:lnTo>
                <a:lnTo>
                  <a:pt x="3417620" y="518426"/>
                </a:lnTo>
                <a:lnTo>
                  <a:pt x="3426371" y="497179"/>
                </a:lnTo>
                <a:lnTo>
                  <a:pt x="3438995" y="463410"/>
                </a:lnTo>
                <a:lnTo>
                  <a:pt x="3449764" y="431215"/>
                </a:lnTo>
                <a:lnTo>
                  <a:pt x="3454311" y="411314"/>
                </a:lnTo>
                <a:lnTo>
                  <a:pt x="3454323" y="398462"/>
                </a:lnTo>
                <a:close/>
              </a:path>
              <a:path w="4187190" h="1148714">
                <a:moveTo>
                  <a:pt x="3478669" y="1121384"/>
                </a:moveTo>
                <a:lnTo>
                  <a:pt x="3477171" y="1104023"/>
                </a:lnTo>
                <a:lnTo>
                  <a:pt x="3472751" y="1079144"/>
                </a:lnTo>
                <a:lnTo>
                  <a:pt x="3471341" y="1072210"/>
                </a:lnTo>
                <a:lnTo>
                  <a:pt x="3465487" y="1043343"/>
                </a:lnTo>
                <a:lnTo>
                  <a:pt x="3456495" y="998474"/>
                </a:lnTo>
                <a:lnTo>
                  <a:pt x="3455441" y="993203"/>
                </a:lnTo>
                <a:lnTo>
                  <a:pt x="3442728" y="925309"/>
                </a:lnTo>
                <a:lnTo>
                  <a:pt x="3434169" y="875563"/>
                </a:lnTo>
                <a:lnTo>
                  <a:pt x="3427399" y="836244"/>
                </a:lnTo>
                <a:lnTo>
                  <a:pt x="3422751" y="819734"/>
                </a:lnTo>
                <a:lnTo>
                  <a:pt x="3415804" y="807364"/>
                </a:lnTo>
                <a:lnTo>
                  <a:pt x="3406114" y="799592"/>
                </a:lnTo>
                <a:lnTo>
                  <a:pt x="3393249" y="796899"/>
                </a:lnTo>
                <a:lnTo>
                  <a:pt x="3374669" y="796899"/>
                </a:lnTo>
                <a:lnTo>
                  <a:pt x="3374669" y="998474"/>
                </a:lnTo>
                <a:lnTo>
                  <a:pt x="3336594" y="998474"/>
                </a:lnTo>
                <a:lnTo>
                  <a:pt x="3336594" y="986180"/>
                </a:lnTo>
                <a:lnTo>
                  <a:pt x="3337077" y="983221"/>
                </a:lnTo>
                <a:lnTo>
                  <a:pt x="3340582" y="945883"/>
                </a:lnTo>
                <a:lnTo>
                  <a:pt x="3344329" y="911148"/>
                </a:lnTo>
                <a:lnTo>
                  <a:pt x="3349079" y="885545"/>
                </a:lnTo>
                <a:lnTo>
                  <a:pt x="3355606" y="875563"/>
                </a:lnTo>
                <a:lnTo>
                  <a:pt x="3362223" y="885609"/>
                </a:lnTo>
                <a:lnTo>
                  <a:pt x="3366732" y="911326"/>
                </a:lnTo>
                <a:lnTo>
                  <a:pt x="3370313" y="946086"/>
                </a:lnTo>
                <a:lnTo>
                  <a:pt x="3374186" y="983221"/>
                </a:lnTo>
                <a:lnTo>
                  <a:pt x="3374606" y="986180"/>
                </a:lnTo>
                <a:lnTo>
                  <a:pt x="3374669" y="998474"/>
                </a:lnTo>
                <a:lnTo>
                  <a:pt x="3374669" y="796899"/>
                </a:lnTo>
                <a:lnTo>
                  <a:pt x="3318014" y="796899"/>
                </a:lnTo>
                <a:lnTo>
                  <a:pt x="3305137" y="799592"/>
                </a:lnTo>
                <a:lnTo>
                  <a:pt x="3295561" y="807364"/>
                </a:lnTo>
                <a:lnTo>
                  <a:pt x="3288906" y="819734"/>
                </a:lnTo>
                <a:lnTo>
                  <a:pt x="3284817" y="836244"/>
                </a:lnTo>
                <a:lnTo>
                  <a:pt x="3267913" y="935037"/>
                </a:lnTo>
                <a:lnTo>
                  <a:pt x="3254984" y="1005662"/>
                </a:lnTo>
                <a:lnTo>
                  <a:pt x="3245650" y="1053858"/>
                </a:lnTo>
                <a:lnTo>
                  <a:pt x="3239478" y="1085367"/>
                </a:lnTo>
                <a:lnTo>
                  <a:pt x="3236074" y="1105966"/>
                </a:lnTo>
                <a:lnTo>
                  <a:pt x="3258502" y="1145311"/>
                </a:lnTo>
                <a:lnTo>
                  <a:pt x="3275546" y="1145971"/>
                </a:lnTo>
                <a:lnTo>
                  <a:pt x="3298482" y="1145971"/>
                </a:lnTo>
                <a:lnTo>
                  <a:pt x="3313988" y="1134452"/>
                </a:lnTo>
                <a:lnTo>
                  <a:pt x="3320961" y="1109091"/>
                </a:lnTo>
                <a:lnTo>
                  <a:pt x="3326117" y="1083741"/>
                </a:lnTo>
                <a:lnTo>
                  <a:pt x="3336112" y="1072210"/>
                </a:lnTo>
                <a:lnTo>
                  <a:pt x="3375152" y="1072210"/>
                </a:lnTo>
                <a:lnTo>
                  <a:pt x="3384550" y="1083741"/>
                </a:lnTo>
                <a:lnTo>
                  <a:pt x="3388461" y="1109091"/>
                </a:lnTo>
                <a:lnTo>
                  <a:pt x="3394379" y="1134452"/>
                </a:lnTo>
                <a:lnTo>
                  <a:pt x="3409823" y="1145971"/>
                </a:lnTo>
                <a:lnTo>
                  <a:pt x="3435718" y="1145971"/>
                </a:lnTo>
                <a:lnTo>
                  <a:pt x="3454158" y="1145311"/>
                </a:lnTo>
                <a:lnTo>
                  <a:pt x="3467620" y="1142161"/>
                </a:lnTo>
                <a:lnTo>
                  <a:pt x="3475863" y="1134770"/>
                </a:lnTo>
                <a:lnTo>
                  <a:pt x="3478669" y="1121384"/>
                </a:lnTo>
                <a:close/>
              </a:path>
              <a:path w="4187190" h="1148714">
                <a:moveTo>
                  <a:pt x="3641636" y="14757"/>
                </a:moveTo>
                <a:lnTo>
                  <a:pt x="3639769" y="8305"/>
                </a:lnTo>
                <a:lnTo>
                  <a:pt x="3634740" y="3683"/>
                </a:lnTo>
                <a:lnTo>
                  <a:pt x="3627424" y="914"/>
                </a:lnTo>
                <a:lnTo>
                  <a:pt x="3618700" y="0"/>
                </a:lnTo>
                <a:lnTo>
                  <a:pt x="3492741" y="0"/>
                </a:lnTo>
                <a:lnTo>
                  <a:pt x="3475786" y="3378"/>
                </a:lnTo>
                <a:lnTo>
                  <a:pt x="3467074" y="12293"/>
                </a:lnTo>
                <a:lnTo>
                  <a:pt x="3463874" y="24904"/>
                </a:lnTo>
                <a:lnTo>
                  <a:pt x="3463417" y="39344"/>
                </a:lnTo>
                <a:lnTo>
                  <a:pt x="3463417" y="309714"/>
                </a:lnTo>
                <a:lnTo>
                  <a:pt x="3463874" y="320014"/>
                </a:lnTo>
                <a:lnTo>
                  <a:pt x="3467074" y="333070"/>
                </a:lnTo>
                <a:lnTo>
                  <a:pt x="3475786" y="344297"/>
                </a:lnTo>
                <a:lnTo>
                  <a:pt x="3492741" y="349072"/>
                </a:lnTo>
                <a:lnTo>
                  <a:pt x="3621621" y="349072"/>
                </a:lnTo>
                <a:lnTo>
                  <a:pt x="3641166" y="294957"/>
                </a:lnTo>
                <a:lnTo>
                  <a:pt x="3625392" y="275323"/>
                </a:lnTo>
                <a:lnTo>
                  <a:pt x="3614305" y="274320"/>
                </a:lnTo>
                <a:lnTo>
                  <a:pt x="3606495" y="274485"/>
                </a:lnTo>
                <a:lnTo>
                  <a:pt x="3584638" y="275170"/>
                </a:lnTo>
                <a:lnTo>
                  <a:pt x="3566922" y="275323"/>
                </a:lnTo>
                <a:lnTo>
                  <a:pt x="3559746" y="274307"/>
                </a:lnTo>
                <a:lnTo>
                  <a:pt x="3553383" y="271259"/>
                </a:lnTo>
                <a:lnTo>
                  <a:pt x="3548672" y="266179"/>
                </a:lnTo>
                <a:lnTo>
                  <a:pt x="3546437" y="259080"/>
                </a:lnTo>
                <a:lnTo>
                  <a:pt x="3546437" y="224675"/>
                </a:lnTo>
                <a:lnTo>
                  <a:pt x="3546678" y="214210"/>
                </a:lnTo>
                <a:lnTo>
                  <a:pt x="3548392" y="207035"/>
                </a:lnTo>
                <a:lnTo>
                  <a:pt x="3553028" y="202895"/>
                </a:lnTo>
                <a:lnTo>
                  <a:pt x="3562058" y="201574"/>
                </a:lnTo>
                <a:lnTo>
                  <a:pt x="3595840" y="202412"/>
                </a:lnTo>
                <a:lnTo>
                  <a:pt x="3612832" y="202565"/>
                </a:lnTo>
                <a:lnTo>
                  <a:pt x="3621506" y="202184"/>
                </a:lnTo>
                <a:lnTo>
                  <a:pt x="3623729" y="201574"/>
                </a:lnTo>
                <a:lnTo>
                  <a:pt x="3628669" y="200228"/>
                </a:lnTo>
                <a:lnTo>
                  <a:pt x="3633533" y="195503"/>
                </a:lnTo>
                <a:lnTo>
                  <a:pt x="3635324" y="186804"/>
                </a:lnTo>
                <a:lnTo>
                  <a:pt x="3635324" y="155359"/>
                </a:lnTo>
                <a:lnTo>
                  <a:pt x="3617226" y="132727"/>
                </a:lnTo>
                <a:lnTo>
                  <a:pt x="3609505" y="132880"/>
                </a:lnTo>
                <a:lnTo>
                  <a:pt x="3601186" y="133235"/>
                </a:lnTo>
                <a:lnTo>
                  <a:pt x="3589286" y="133578"/>
                </a:lnTo>
                <a:lnTo>
                  <a:pt x="3549485" y="125552"/>
                </a:lnTo>
                <a:lnTo>
                  <a:pt x="3546437" y="93421"/>
                </a:lnTo>
                <a:lnTo>
                  <a:pt x="3546856" y="82778"/>
                </a:lnTo>
                <a:lnTo>
                  <a:pt x="3549789" y="74726"/>
                </a:lnTo>
                <a:lnTo>
                  <a:pt x="3557765" y="69621"/>
                </a:lnTo>
                <a:lnTo>
                  <a:pt x="3573284" y="67843"/>
                </a:lnTo>
                <a:lnTo>
                  <a:pt x="3583013" y="67995"/>
                </a:lnTo>
                <a:lnTo>
                  <a:pt x="3606114" y="68681"/>
                </a:lnTo>
                <a:lnTo>
                  <a:pt x="3619665" y="68834"/>
                </a:lnTo>
                <a:lnTo>
                  <a:pt x="3631882" y="68834"/>
                </a:lnTo>
                <a:lnTo>
                  <a:pt x="3641636" y="68326"/>
                </a:lnTo>
                <a:lnTo>
                  <a:pt x="3641636" y="67843"/>
                </a:lnTo>
                <a:lnTo>
                  <a:pt x="3641636" y="14757"/>
                </a:lnTo>
                <a:close/>
              </a:path>
              <a:path w="4187190" h="1148714">
                <a:moveTo>
                  <a:pt x="3661829" y="800366"/>
                </a:moveTo>
                <a:lnTo>
                  <a:pt x="3655479" y="794461"/>
                </a:lnTo>
                <a:lnTo>
                  <a:pt x="3643261" y="794461"/>
                </a:lnTo>
                <a:lnTo>
                  <a:pt x="3573589" y="807935"/>
                </a:lnTo>
                <a:lnTo>
                  <a:pt x="3516820" y="859637"/>
                </a:lnTo>
                <a:lnTo>
                  <a:pt x="3499650" y="905116"/>
                </a:lnTo>
                <a:lnTo>
                  <a:pt x="3493351" y="966508"/>
                </a:lnTo>
                <a:lnTo>
                  <a:pt x="3499650" y="1032052"/>
                </a:lnTo>
                <a:lnTo>
                  <a:pt x="3516820" y="1080325"/>
                </a:lnTo>
                <a:lnTo>
                  <a:pt x="3542309" y="1113688"/>
                </a:lnTo>
                <a:lnTo>
                  <a:pt x="3608082" y="1145336"/>
                </a:lnTo>
                <a:lnTo>
                  <a:pt x="3643261" y="1148397"/>
                </a:lnTo>
                <a:lnTo>
                  <a:pt x="3651313" y="1147292"/>
                </a:lnTo>
                <a:lnTo>
                  <a:pt x="3657130" y="1143914"/>
                </a:lnTo>
                <a:lnTo>
                  <a:pt x="3660648" y="1138250"/>
                </a:lnTo>
                <a:lnTo>
                  <a:pt x="3661829" y="1130249"/>
                </a:lnTo>
                <a:lnTo>
                  <a:pt x="3661829" y="1097280"/>
                </a:lnTo>
                <a:lnTo>
                  <a:pt x="3632035" y="1075651"/>
                </a:lnTo>
                <a:lnTo>
                  <a:pt x="3625723" y="1075651"/>
                </a:lnTo>
                <a:lnTo>
                  <a:pt x="3600208" y="1061110"/>
                </a:lnTo>
                <a:lnTo>
                  <a:pt x="3586988" y="1027849"/>
                </a:lnTo>
                <a:lnTo>
                  <a:pt x="3582009" y="991463"/>
                </a:lnTo>
                <a:lnTo>
                  <a:pt x="3581247" y="967511"/>
                </a:lnTo>
                <a:lnTo>
                  <a:pt x="3581971" y="943991"/>
                </a:lnTo>
                <a:lnTo>
                  <a:pt x="3587051" y="909497"/>
                </a:lnTo>
                <a:lnTo>
                  <a:pt x="3600818" y="878319"/>
                </a:lnTo>
                <a:lnTo>
                  <a:pt x="3627628" y="864743"/>
                </a:lnTo>
                <a:lnTo>
                  <a:pt x="3633025" y="864743"/>
                </a:lnTo>
                <a:lnTo>
                  <a:pt x="3633508" y="865746"/>
                </a:lnTo>
                <a:lnTo>
                  <a:pt x="3661829" y="865746"/>
                </a:lnTo>
                <a:lnTo>
                  <a:pt x="3661829" y="864743"/>
                </a:lnTo>
                <a:lnTo>
                  <a:pt x="3661829" y="800366"/>
                </a:lnTo>
                <a:close/>
              </a:path>
              <a:path w="4187190" h="1148714">
                <a:moveTo>
                  <a:pt x="3687610" y="615759"/>
                </a:moveTo>
                <a:lnTo>
                  <a:pt x="3687381" y="595693"/>
                </a:lnTo>
                <a:lnTo>
                  <a:pt x="3686365" y="553186"/>
                </a:lnTo>
                <a:lnTo>
                  <a:pt x="3686137" y="531202"/>
                </a:lnTo>
                <a:lnTo>
                  <a:pt x="3684638" y="487121"/>
                </a:lnTo>
                <a:lnTo>
                  <a:pt x="3660508" y="421068"/>
                </a:lnTo>
                <a:lnTo>
                  <a:pt x="3603129" y="398957"/>
                </a:lnTo>
                <a:lnTo>
                  <a:pt x="3603129" y="491845"/>
                </a:lnTo>
                <a:lnTo>
                  <a:pt x="3603129" y="646722"/>
                </a:lnTo>
                <a:lnTo>
                  <a:pt x="3602748" y="658317"/>
                </a:lnTo>
                <a:lnTo>
                  <a:pt x="3600069" y="669455"/>
                </a:lnTo>
                <a:lnTo>
                  <a:pt x="3592830" y="677824"/>
                </a:lnTo>
                <a:lnTo>
                  <a:pt x="3578720" y="681126"/>
                </a:lnTo>
                <a:lnTo>
                  <a:pt x="3564598" y="677824"/>
                </a:lnTo>
                <a:lnTo>
                  <a:pt x="3557346" y="669455"/>
                </a:lnTo>
                <a:lnTo>
                  <a:pt x="3554679" y="658317"/>
                </a:lnTo>
                <a:lnTo>
                  <a:pt x="3554298" y="646722"/>
                </a:lnTo>
                <a:lnTo>
                  <a:pt x="3554298" y="491845"/>
                </a:lnTo>
                <a:lnTo>
                  <a:pt x="3554679" y="482447"/>
                </a:lnTo>
                <a:lnTo>
                  <a:pt x="3557346" y="473735"/>
                </a:lnTo>
                <a:lnTo>
                  <a:pt x="3564598" y="467334"/>
                </a:lnTo>
                <a:lnTo>
                  <a:pt x="3578720" y="464832"/>
                </a:lnTo>
                <a:lnTo>
                  <a:pt x="3592830" y="467334"/>
                </a:lnTo>
                <a:lnTo>
                  <a:pt x="3600069" y="473735"/>
                </a:lnTo>
                <a:lnTo>
                  <a:pt x="3602748" y="482447"/>
                </a:lnTo>
                <a:lnTo>
                  <a:pt x="3603129" y="491845"/>
                </a:lnTo>
                <a:lnTo>
                  <a:pt x="3603129" y="398957"/>
                </a:lnTo>
                <a:lnTo>
                  <a:pt x="3530104" y="402653"/>
                </a:lnTo>
                <a:lnTo>
                  <a:pt x="3479965" y="450684"/>
                </a:lnTo>
                <a:lnTo>
                  <a:pt x="3472383" y="488505"/>
                </a:lnTo>
                <a:lnTo>
                  <a:pt x="3470872" y="531202"/>
                </a:lnTo>
                <a:lnTo>
                  <a:pt x="3470884" y="542848"/>
                </a:lnTo>
                <a:lnTo>
                  <a:pt x="3471214" y="562749"/>
                </a:lnTo>
                <a:lnTo>
                  <a:pt x="3471214" y="583222"/>
                </a:lnTo>
                <a:lnTo>
                  <a:pt x="3471011" y="595693"/>
                </a:lnTo>
                <a:lnTo>
                  <a:pt x="3470897" y="615759"/>
                </a:lnTo>
                <a:lnTo>
                  <a:pt x="3472383" y="657707"/>
                </a:lnTo>
                <a:lnTo>
                  <a:pt x="3479965" y="695375"/>
                </a:lnTo>
                <a:lnTo>
                  <a:pt x="3497796" y="724509"/>
                </a:lnTo>
                <a:lnTo>
                  <a:pt x="3530104" y="743305"/>
                </a:lnTo>
                <a:lnTo>
                  <a:pt x="3581146" y="749960"/>
                </a:lnTo>
                <a:lnTo>
                  <a:pt x="3628415" y="743458"/>
                </a:lnTo>
                <a:lnTo>
                  <a:pt x="3659340" y="725093"/>
                </a:lnTo>
                <a:lnTo>
                  <a:pt x="3677285" y="696544"/>
                </a:lnTo>
                <a:lnTo>
                  <a:pt x="3680739" y="681126"/>
                </a:lnTo>
                <a:lnTo>
                  <a:pt x="3685590" y="659536"/>
                </a:lnTo>
                <a:lnTo>
                  <a:pt x="3687610" y="615759"/>
                </a:lnTo>
                <a:close/>
              </a:path>
              <a:path w="4187190" h="1148714">
                <a:moveTo>
                  <a:pt x="3867632" y="811669"/>
                </a:moveTo>
                <a:lnTo>
                  <a:pt x="3865753" y="805218"/>
                </a:lnTo>
                <a:lnTo>
                  <a:pt x="3860736" y="800608"/>
                </a:lnTo>
                <a:lnTo>
                  <a:pt x="3853421" y="797826"/>
                </a:lnTo>
                <a:lnTo>
                  <a:pt x="3844696" y="796899"/>
                </a:lnTo>
                <a:lnTo>
                  <a:pt x="3718725" y="796899"/>
                </a:lnTo>
                <a:lnTo>
                  <a:pt x="3701770" y="800290"/>
                </a:lnTo>
                <a:lnTo>
                  <a:pt x="3693071" y="809205"/>
                </a:lnTo>
                <a:lnTo>
                  <a:pt x="3689858" y="821804"/>
                </a:lnTo>
                <a:lnTo>
                  <a:pt x="3689400" y="836244"/>
                </a:lnTo>
                <a:lnTo>
                  <a:pt x="3689400" y="1106627"/>
                </a:lnTo>
                <a:lnTo>
                  <a:pt x="3689858" y="1116926"/>
                </a:lnTo>
                <a:lnTo>
                  <a:pt x="3693071" y="1129995"/>
                </a:lnTo>
                <a:lnTo>
                  <a:pt x="3701770" y="1141209"/>
                </a:lnTo>
                <a:lnTo>
                  <a:pt x="3718725" y="1145971"/>
                </a:lnTo>
                <a:lnTo>
                  <a:pt x="3847604" y="1145971"/>
                </a:lnTo>
                <a:lnTo>
                  <a:pt x="3867150" y="1091895"/>
                </a:lnTo>
                <a:lnTo>
                  <a:pt x="3832479" y="1071372"/>
                </a:lnTo>
                <a:lnTo>
                  <a:pt x="3810622" y="1072057"/>
                </a:lnTo>
                <a:lnTo>
                  <a:pt x="3792918" y="1072210"/>
                </a:lnTo>
                <a:lnTo>
                  <a:pt x="3785730" y="1071206"/>
                </a:lnTo>
                <a:lnTo>
                  <a:pt x="3779367" y="1068158"/>
                </a:lnTo>
                <a:lnTo>
                  <a:pt x="3774656" y="1063078"/>
                </a:lnTo>
                <a:lnTo>
                  <a:pt x="3772420" y="1055992"/>
                </a:lnTo>
                <a:lnTo>
                  <a:pt x="3772420" y="1021575"/>
                </a:lnTo>
                <a:lnTo>
                  <a:pt x="3772674" y="1011135"/>
                </a:lnTo>
                <a:lnTo>
                  <a:pt x="3774376" y="1003947"/>
                </a:lnTo>
                <a:lnTo>
                  <a:pt x="3779012" y="999794"/>
                </a:lnTo>
                <a:lnTo>
                  <a:pt x="3788054" y="998474"/>
                </a:lnTo>
                <a:lnTo>
                  <a:pt x="3821836" y="999312"/>
                </a:lnTo>
                <a:lnTo>
                  <a:pt x="3838816" y="999464"/>
                </a:lnTo>
                <a:lnTo>
                  <a:pt x="3861308" y="983742"/>
                </a:lnTo>
                <a:lnTo>
                  <a:pt x="3861308" y="952258"/>
                </a:lnTo>
                <a:lnTo>
                  <a:pt x="3843223" y="929640"/>
                </a:lnTo>
                <a:lnTo>
                  <a:pt x="3835489" y="929792"/>
                </a:lnTo>
                <a:lnTo>
                  <a:pt x="3827170" y="930135"/>
                </a:lnTo>
                <a:lnTo>
                  <a:pt x="3815270" y="930478"/>
                </a:lnTo>
                <a:lnTo>
                  <a:pt x="3775481" y="922464"/>
                </a:lnTo>
                <a:lnTo>
                  <a:pt x="3772420" y="890320"/>
                </a:lnTo>
                <a:lnTo>
                  <a:pt x="3772839" y="879690"/>
                </a:lnTo>
                <a:lnTo>
                  <a:pt x="3775786" y="871639"/>
                </a:lnTo>
                <a:lnTo>
                  <a:pt x="3783749" y="866533"/>
                </a:lnTo>
                <a:lnTo>
                  <a:pt x="3799268" y="864743"/>
                </a:lnTo>
                <a:lnTo>
                  <a:pt x="3808996" y="864895"/>
                </a:lnTo>
                <a:lnTo>
                  <a:pt x="3832098" y="865581"/>
                </a:lnTo>
                <a:lnTo>
                  <a:pt x="3845661" y="865746"/>
                </a:lnTo>
                <a:lnTo>
                  <a:pt x="3857879" y="865746"/>
                </a:lnTo>
                <a:lnTo>
                  <a:pt x="3867632" y="865263"/>
                </a:lnTo>
                <a:lnTo>
                  <a:pt x="3867632" y="864743"/>
                </a:lnTo>
                <a:lnTo>
                  <a:pt x="3867632" y="811669"/>
                </a:lnTo>
                <a:close/>
              </a:path>
              <a:path w="4187190" h="1148714">
                <a:moveTo>
                  <a:pt x="3931424" y="437299"/>
                </a:moveTo>
                <a:lnTo>
                  <a:pt x="3930954" y="423138"/>
                </a:lnTo>
                <a:lnTo>
                  <a:pt x="3927754" y="410692"/>
                </a:lnTo>
                <a:lnTo>
                  <a:pt x="3919055" y="401840"/>
                </a:lnTo>
                <a:lnTo>
                  <a:pt x="3902100" y="398462"/>
                </a:lnTo>
                <a:lnTo>
                  <a:pt x="3877678" y="398462"/>
                </a:lnTo>
                <a:lnTo>
                  <a:pt x="3860749" y="401853"/>
                </a:lnTo>
                <a:lnTo>
                  <a:pt x="3852049" y="410692"/>
                </a:lnTo>
                <a:lnTo>
                  <a:pt x="3848849" y="423138"/>
                </a:lnTo>
                <a:lnTo>
                  <a:pt x="3848392" y="437299"/>
                </a:lnTo>
                <a:lnTo>
                  <a:pt x="3848392" y="654100"/>
                </a:lnTo>
                <a:lnTo>
                  <a:pt x="3848049" y="664540"/>
                </a:lnTo>
                <a:lnTo>
                  <a:pt x="3845649" y="673138"/>
                </a:lnTo>
                <a:lnTo>
                  <a:pt x="3839121" y="678980"/>
                </a:lnTo>
                <a:lnTo>
                  <a:pt x="3826421" y="681126"/>
                </a:lnTo>
                <a:lnTo>
                  <a:pt x="3810901" y="678980"/>
                </a:lnTo>
                <a:lnTo>
                  <a:pt x="3802938" y="673138"/>
                </a:lnTo>
                <a:lnTo>
                  <a:pt x="3800005" y="664540"/>
                </a:lnTo>
                <a:lnTo>
                  <a:pt x="3799586" y="654100"/>
                </a:lnTo>
                <a:lnTo>
                  <a:pt x="3799560" y="437299"/>
                </a:lnTo>
                <a:lnTo>
                  <a:pt x="3799116" y="423341"/>
                </a:lnTo>
                <a:lnTo>
                  <a:pt x="3795915" y="410756"/>
                </a:lnTo>
                <a:lnTo>
                  <a:pt x="3787216" y="401853"/>
                </a:lnTo>
                <a:lnTo>
                  <a:pt x="3770261" y="398462"/>
                </a:lnTo>
                <a:lnTo>
                  <a:pt x="3745839" y="398462"/>
                </a:lnTo>
                <a:lnTo>
                  <a:pt x="3716566" y="437781"/>
                </a:lnTo>
                <a:lnTo>
                  <a:pt x="3716134" y="501942"/>
                </a:lnTo>
                <a:lnTo>
                  <a:pt x="3716070" y="644245"/>
                </a:lnTo>
                <a:lnTo>
                  <a:pt x="3718826" y="687743"/>
                </a:lnTo>
                <a:lnTo>
                  <a:pt x="3732619" y="721080"/>
                </a:lnTo>
                <a:lnTo>
                  <a:pt x="3765715" y="742442"/>
                </a:lnTo>
                <a:lnTo>
                  <a:pt x="3826421" y="749960"/>
                </a:lnTo>
                <a:lnTo>
                  <a:pt x="3884231" y="742556"/>
                </a:lnTo>
                <a:lnTo>
                  <a:pt x="3915714" y="721702"/>
                </a:lnTo>
                <a:lnTo>
                  <a:pt x="3928808" y="689406"/>
                </a:lnTo>
                <a:lnTo>
                  <a:pt x="3929329" y="681126"/>
                </a:lnTo>
                <a:lnTo>
                  <a:pt x="3931424" y="647725"/>
                </a:lnTo>
                <a:lnTo>
                  <a:pt x="3931424" y="437299"/>
                </a:lnTo>
                <a:close/>
              </a:path>
              <a:path w="4187190" h="1148714">
                <a:moveTo>
                  <a:pt x="4186923" y="692454"/>
                </a:moveTo>
                <a:lnTo>
                  <a:pt x="4168864" y="656539"/>
                </a:lnTo>
                <a:lnTo>
                  <a:pt x="4167390" y="656539"/>
                </a:lnTo>
                <a:lnTo>
                  <a:pt x="4162044" y="659015"/>
                </a:lnTo>
                <a:lnTo>
                  <a:pt x="4153243" y="659015"/>
                </a:lnTo>
                <a:lnTo>
                  <a:pt x="4142917" y="654862"/>
                </a:lnTo>
                <a:lnTo>
                  <a:pt x="4135945" y="644207"/>
                </a:lnTo>
                <a:lnTo>
                  <a:pt x="4131995" y="629780"/>
                </a:lnTo>
                <a:lnTo>
                  <a:pt x="4131741" y="626579"/>
                </a:lnTo>
                <a:lnTo>
                  <a:pt x="4130751" y="614286"/>
                </a:lnTo>
                <a:lnTo>
                  <a:pt x="4132338" y="604367"/>
                </a:lnTo>
                <a:lnTo>
                  <a:pt x="4136860" y="599897"/>
                </a:lnTo>
                <a:lnTo>
                  <a:pt x="4143946" y="596722"/>
                </a:lnTo>
                <a:lnTo>
                  <a:pt x="4153243" y="590689"/>
                </a:lnTo>
                <a:lnTo>
                  <a:pt x="4176268" y="557745"/>
                </a:lnTo>
                <a:lnTo>
                  <a:pt x="4181538" y="509079"/>
                </a:lnTo>
                <a:lnTo>
                  <a:pt x="4177195" y="467321"/>
                </a:lnTo>
                <a:lnTo>
                  <a:pt x="4176141" y="464832"/>
                </a:lnTo>
                <a:lnTo>
                  <a:pt x="4162196" y="432015"/>
                </a:lnTo>
                <a:lnTo>
                  <a:pt x="4133545" y="407593"/>
                </a:lnTo>
                <a:lnTo>
                  <a:pt x="4095597" y="399948"/>
                </a:lnTo>
                <a:lnTo>
                  <a:pt x="4095597" y="513994"/>
                </a:lnTo>
                <a:lnTo>
                  <a:pt x="4094492" y="530161"/>
                </a:lnTo>
                <a:lnTo>
                  <a:pt x="4090416" y="544156"/>
                </a:lnTo>
                <a:lnTo>
                  <a:pt x="4082211" y="554012"/>
                </a:lnTo>
                <a:lnTo>
                  <a:pt x="4068749" y="557745"/>
                </a:lnTo>
                <a:lnTo>
                  <a:pt x="4057002" y="557022"/>
                </a:lnTo>
                <a:lnTo>
                  <a:pt x="4050195" y="554228"/>
                </a:lnTo>
                <a:lnTo>
                  <a:pt x="4047058" y="548411"/>
                </a:lnTo>
                <a:lnTo>
                  <a:pt x="4046296" y="538581"/>
                </a:lnTo>
                <a:lnTo>
                  <a:pt x="4046296" y="532676"/>
                </a:lnTo>
                <a:lnTo>
                  <a:pt x="4046778" y="523811"/>
                </a:lnTo>
                <a:lnTo>
                  <a:pt x="4046702" y="506158"/>
                </a:lnTo>
                <a:lnTo>
                  <a:pt x="4046372" y="491591"/>
                </a:lnTo>
                <a:lnTo>
                  <a:pt x="4046296" y="485978"/>
                </a:lnTo>
                <a:lnTo>
                  <a:pt x="4047058" y="475195"/>
                </a:lnTo>
                <a:lnTo>
                  <a:pt x="4050195" y="468757"/>
                </a:lnTo>
                <a:lnTo>
                  <a:pt x="4057002" y="465645"/>
                </a:lnTo>
                <a:lnTo>
                  <a:pt x="4068749" y="464832"/>
                </a:lnTo>
                <a:lnTo>
                  <a:pt x="4082211" y="469404"/>
                </a:lnTo>
                <a:lnTo>
                  <a:pt x="4090416" y="481114"/>
                </a:lnTo>
                <a:lnTo>
                  <a:pt x="4094492" y="496963"/>
                </a:lnTo>
                <a:lnTo>
                  <a:pt x="4095597" y="513994"/>
                </a:lnTo>
                <a:lnTo>
                  <a:pt x="4095597" y="399948"/>
                </a:lnTo>
                <a:lnTo>
                  <a:pt x="4088282" y="398462"/>
                </a:lnTo>
                <a:lnTo>
                  <a:pt x="3993083" y="398462"/>
                </a:lnTo>
                <a:lnTo>
                  <a:pt x="3976128" y="401853"/>
                </a:lnTo>
                <a:lnTo>
                  <a:pt x="3967429" y="410756"/>
                </a:lnTo>
                <a:lnTo>
                  <a:pt x="3964216" y="423341"/>
                </a:lnTo>
                <a:lnTo>
                  <a:pt x="3963759" y="437781"/>
                </a:lnTo>
                <a:lnTo>
                  <a:pt x="3963759" y="708190"/>
                </a:lnTo>
                <a:lnTo>
                  <a:pt x="3964063" y="722630"/>
                </a:lnTo>
                <a:lnTo>
                  <a:pt x="3966210" y="735215"/>
                </a:lnTo>
                <a:lnTo>
                  <a:pt x="3972001" y="744118"/>
                </a:lnTo>
                <a:lnTo>
                  <a:pt x="3983304" y="747496"/>
                </a:lnTo>
                <a:lnTo>
                  <a:pt x="4017492" y="747496"/>
                </a:lnTo>
                <a:lnTo>
                  <a:pt x="4046778" y="708190"/>
                </a:lnTo>
                <a:lnTo>
                  <a:pt x="4046778" y="626579"/>
                </a:lnTo>
                <a:lnTo>
                  <a:pt x="4050690" y="626579"/>
                </a:lnTo>
                <a:lnTo>
                  <a:pt x="4054856" y="628523"/>
                </a:lnTo>
                <a:lnTo>
                  <a:pt x="4062044" y="636219"/>
                </a:lnTo>
                <a:lnTo>
                  <a:pt x="4070870" y="652500"/>
                </a:lnTo>
                <a:lnTo>
                  <a:pt x="4079976" y="680161"/>
                </a:lnTo>
                <a:lnTo>
                  <a:pt x="4089628" y="706412"/>
                </a:lnTo>
                <a:lnTo>
                  <a:pt x="4105186" y="728700"/>
                </a:lnTo>
                <a:lnTo>
                  <a:pt x="4127436" y="744169"/>
                </a:lnTo>
                <a:lnTo>
                  <a:pt x="4157129" y="749960"/>
                </a:lnTo>
                <a:lnTo>
                  <a:pt x="4172432" y="748423"/>
                </a:lnTo>
                <a:lnTo>
                  <a:pt x="4181310" y="744308"/>
                </a:lnTo>
                <a:lnTo>
                  <a:pt x="4185437" y="738352"/>
                </a:lnTo>
                <a:lnTo>
                  <a:pt x="4186453" y="731291"/>
                </a:lnTo>
                <a:lnTo>
                  <a:pt x="4186517" y="720521"/>
                </a:lnTo>
                <a:lnTo>
                  <a:pt x="4186859" y="701014"/>
                </a:lnTo>
                <a:lnTo>
                  <a:pt x="4186923" y="692454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BF9D457F-4A51-B447-AC7B-3F602232C256}"/>
              </a:ext>
            </a:extLst>
          </p:cNvPr>
          <p:cNvSpPr/>
          <p:nvPr userDrawn="1"/>
        </p:nvSpPr>
        <p:spPr>
          <a:xfrm>
            <a:off x="1671564" y="1012706"/>
            <a:ext cx="330835" cy="328295"/>
          </a:xfrm>
          <a:custGeom>
            <a:avLst/>
            <a:gdLst/>
            <a:ahLst/>
            <a:cxnLst/>
            <a:rect l="l" t="t" r="r" b="b"/>
            <a:pathLst>
              <a:path w="330835" h="328295">
                <a:moveTo>
                  <a:pt x="171387" y="0"/>
                </a:moveTo>
                <a:lnTo>
                  <a:pt x="159272" y="0"/>
                </a:lnTo>
                <a:lnTo>
                  <a:pt x="155902" y="56312"/>
                </a:lnTo>
                <a:lnTo>
                  <a:pt x="145934" y="97842"/>
                </a:lnTo>
                <a:lnTo>
                  <a:pt x="127363" y="126667"/>
                </a:lnTo>
                <a:lnTo>
                  <a:pt x="98187" y="144865"/>
                </a:lnTo>
                <a:lnTo>
                  <a:pt x="56400" y="154514"/>
                </a:lnTo>
                <a:lnTo>
                  <a:pt x="0" y="157691"/>
                </a:lnTo>
                <a:lnTo>
                  <a:pt x="0" y="170403"/>
                </a:lnTo>
                <a:lnTo>
                  <a:pt x="56400" y="173572"/>
                </a:lnTo>
                <a:lnTo>
                  <a:pt x="98187" y="183225"/>
                </a:lnTo>
                <a:lnTo>
                  <a:pt x="145934" y="230273"/>
                </a:lnTo>
                <a:lnTo>
                  <a:pt x="155902" y="271812"/>
                </a:lnTo>
                <a:lnTo>
                  <a:pt x="159272" y="328126"/>
                </a:lnTo>
                <a:lnTo>
                  <a:pt x="171387" y="328126"/>
                </a:lnTo>
                <a:lnTo>
                  <a:pt x="174752" y="271812"/>
                </a:lnTo>
                <a:lnTo>
                  <a:pt x="184709" y="230273"/>
                </a:lnTo>
                <a:lnTo>
                  <a:pt x="232426" y="183225"/>
                </a:lnTo>
                <a:lnTo>
                  <a:pt x="274201" y="173572"/>
                </a:lnTo>
                <a:lnTo>
                  <a:pt x="330597" y="170403"/>
                </a:lnTo>
                <a:lnTo>
                  <a:pt x="330597" y="157597"/>
                </a:lnTo>
                <a:lnTo>
                  <a:pt x="274201" y="154423"/>
                </a:lnTo>
                <a:lnTo>
                  <a:pt x="232426" y="144791"/>
                </a:lnTo>
                <a:lnTo>
                  <a:pt x="184709" y="97815"/>
                </a:lnTo>
                <a:lnTo>
                  <a:pt x="174752" y="56304"/>
                </a:lnTo>
                <a:lnTo>
                  <a:pt x="171387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5588B60-E2ED-414F-8BFF-370204300472}"/>
              </a:ext>
            </a:extLst>
          </p:cNvPr>
          <p:cNvSpPr/>
          <p:nvPr userDrawn="1"/>
        </p:nvSpPr>
        <p:spPr>
          <a:xfrm>
            <a:off x="1140054" y="721027"/>
            <a:ext cx="1391920" cy="873125"/>
          </a:xfrm>
          <a:custGeom>
            <a:avLst/>
            <a:gdLst/>
            <a:ahLst/>
            <a:cxnLst/>
            <a:rect l="l" t="t" r="r" b="b"/>
            <a:pathLst>
              <a:path w="1391920" h="873125">
                <a:moveTo>
                  <a:pt x="703084" y="699731"/>
                </a:moveTo>
                <a:lnTo>
                  <a:pt x="690994" y="699668"/>
                </a:lnTo>
                <a:lnTo>
                  <a:pt x="671893" y="750163"/>
                </a:lnTo>
                <a:lnTo>
                  <a:pt x="642696" y="786930"/>
                </a:lnTo>
                <a:lnTo>
                  <a:pt x="606056" y="812012"/>
                </a:lnTo>
                <a:lnTo>
                  <a:pt x="564591" y="827417"/>
                </a:lnTo>
                <a:lnTo>
                  <a:pt x="520941" y="835177"/>
                </a:lnTo>
                <a:lnTo>
                  <a:pt x="477748" y="837311"/>
                </a:lnTo>
                <a:lnTo>
                  <a:pt x="423824" y="836193"/>
                </a:lnTo>
                <a:lnTo>
                  <a:pt x="382968" y="831126"/>
                </a:lnTo>
                <a:lnTo>
                  <a:pt x="333540" y="798893"/>
                </a:lnTo>
                <a:lnTo>
                  <a:pt x="315506" y="720039"/>
                </a:lnTo>
                <a:lnTo>
                  <a:pt x="313905" y="656717"/>
                </a:lnTo>
                <a:lnTo>
                  <a:pt x="313944" y="611352"/>
                </a:lnTo>
                <a:lnTo>
                  <a:pt x="318541" y="552691"/>
                </a:lnTo>
                <a:lnTo>
                  <a:pt x="332320" y="511530"/>
                </a:lnTo>
                <a:lnTo>
                  <a:pt x="386613" y="470154"/>
                </a:lnTo>
                <a:lnTo>
                  <a:pt x="426745" y="463537"/>
                </a:lnTo>
                <a:lnTo>
                  <a:pt x="475322" y="462051"/>
                </a:lnTo>
                <a:lnTo>
                  <a:pt x="475322" y="449237"/>
                </a:lnTo>
                <a:lnTo>
                  <a:pt x="426745" y="448195"/>
                </a:lnTo>
                <a:lnTo>
                  <a:pt x="386613" y="442709"/>
                </a:lnTo>
                <a:lnTo>
                  <a:pt x="332320" y="404507"/>
                </a:lnTo>
                <a:lnTo>
                  <a:pt x="318541" y="364807"/>
                </a:lnTo>
                <a:lnTo>
                  <a:pt x="313905" y="306717"/>
                </a:lnTo>
                <a:lnTo>
                  <a:pt x="313905" y="201739"/>
                </a:lnTo>
                <a:lnTo>
                  <a:pt x="316331" y="151193"/>
                </a:lnTo>
                <a:lnTo>
                  <a:pt x="325018" y="111861"/>
                </a:lnTo>
                <a:lnTo>
                  <a:pt x="369709" y="63220"/>
                </a:lnTo>
                <a:lnTo>
                  <a:pt x="409956" y="52108"/>
                </a:lnTo>
                <a:lnTo>
                  <a:pt x="464985" y="48602"/>
                </a:lnTo>
                <a:lnTo>
                  <a:pt x="496150" y="48602"/>
                </a:lnTo>
                <a:lnTo>
                  <a:pt x="555840" y="52146"/>
                </a:lnTo>
                <a:lnTo>
                  <a:pt x="602005" y="63195"/>
                </a:lnTo>
                <a:lnTo>
                  <a:pt x="636651" y="82384"/>
                </a:lnTo>
                <a:lnTo>
                  <a:pt x="679310" y="147789"/>
                </a:lnTo>
                <a:lnTo>
                  <a:pt x="691299" y="195275"/>
                </a:lnTo>
                <a:lnTo>
                  <a:pt x="703046" y="195275"/>
                </a:lnTo>
                <a:lnTo>
                  <a:pt x="702830" y="48602"/>
                </a:lnTo>
                <a:lnTo>
                  <a:pt x="702779" y="15925"/>
                </a:lnTo>
                <a:lnTo>
                  <a:pt x="41021" y="15925"/>
                </a:lnTo>
                <a:lnTo>
                  <a:pt x="41071" y="30137"/>
                </a:lnTo>
                <a:lnTo>
                  <a:pt x="80860" y="34988"/>
                </a:lnTo>
                <a:lnTo>
                  <a:pt x="115582" y="50787"/>
                </a:lnTo>
                <a:lnTo>
                  <a:pt x="143065" y="79362"/>
                </a:lnTo>
                <a:lnTo>
                  <a:pt x="161150" y="122529"/>
                </a:lnTo>
                <a:lnTo>
                  <a:pt x="167652" y="182130"/>
                </a:lnTo>
                <a:lnTo>
                  <a:pt x="167754" y="667778"/>
                </a:lnTo>
                <a:lnTo>
                  <a:pt x="163423" y="720674"/>
                </a:lnTo>
                <a:lnTo>
                  <a:pt x="150152" y="766838"/>
                </a:lnTo>
                <a:lnTo>
                  <a:pt x="127558" y="804989"/>
                </a:lnTo>
                <a:lnTo>
                  <a:pt x="95262" y="833843"/>
                </a:lnTo>
                <a:lnTo>
                  <a:pt x="52870" y="852093"/>
                </a:lnTo>
                <a:lnTo>
                  <a:pt x="0" y="858469"/>
                </a:lnTo>
                <a:lnTo>
                  <a:pt x="0" y="872985"/>
                </a:lnTo>
                <a:lnTo>
                  <a:pt x="703084" y="872985"/>
                </a:lnTo>
                <a:lnTo>
                  <a:pt x="703084" y="837311"/>
                </a:lnTo>
                <a:lnTo>
                  <a:pt x="703084" y="699731"/>
                </a:lnTo>
                <a:close/>
              </a:path>
              <a:path w="1391920" h="873125">
                <a:moveTo>
                  <a:pt x="1391729" y="858469"/>
                </a:moveTo>
                <a:lnTo>
                  <a:pt x="1326934" y="838123"/>
                </a:lnTo>
                <a:lnTo>
                  <a:pt x="1293126" y="808824"/>
                </a:lnTo>
                <a:lnTo>
                  <a:pt x="1257769" y="763346"/>
                </a:lnTo>
                <a:lnTo>
                  <a:pt x="1220406" y="699096"/>
                </a:lnTo>
                <a:lnTo>
                  <a:pt x="1181468" y="621982"/>
                </a:lnTo>
                <a:lnTo>
                  <a:pt x="1136624" y="523468"/>
                </a:lnTo>
                <a:lnTo>
                  <a:pt x="1057211" y="337985"/>
                </a:lnTo>
                <a:lnTo>
                  <a:pt x="914539" y="0"/>
                </a:lnTo>
                <a:lnTo>
                  <a:pt x="904760" y="25"/>
                </a:lnTo>
                <a:lnTo>
                  <a:pt x="853211" y="220281"/>
                </a:lnTo>
                <a:lnTo>
                  <a:pt x="1031468" y="665657"/>
                </a:lnTo>
                <a:lnTo>
                  <a:pt x="1050963" y="720788"/>
                </a:lnTo>
                <a:lnTo>
                  <a:pt x="1056640" y="767918"/>
                </a:lnTo>
                <a:lnTo>
                  <a:pt x="1048372" y="806145"/>
                </a:lnTo>
                <a:lnTo>
                  <a:pt x="989444" y="852297"/>
                </a:lnTo>
                <a:lnTo>
                  <a:pt x="938504" y="858405"/>
                </a:lnTo>
                <a:lnTo>
                  <a:pt x="938504" y="872985"/>
                </a:lnTo>
                <a:lnTo>
                  <a:pt x="1391729" y="872985"/>
                </a:lnTo>
                <a:lnTo>
                  <a:pt x="1391729" y="858469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object 15">
            <a:extLst>
              <a:ext uri="{FF2B5EF4-FFF2-40B4-BE49-F238E27FC236}">
                <a16:creationId xmlns:a16="http://schemas.microsoft.com/office/drawing/2014/main" id="{79CDAC7D-A3D2-F84E-A3EE-BFEAA976BEC0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459" y="1706698"/>
            <a:ext cx="98300" cy="134760"/>
          </a:xfrm>
          <a:prstGeom prst="rect">
            <a:avLst/>
          </a:prstGeom>
        </p:spPr>
      </p:pic>
      <p:pic>
        <p:nvPicPr>
          <p:cNvPr id="17" name="object 16">
            <a:extLst>
              <a:ext uri="{FF2B5EF4-FFF2-40B4-BE49-F238E27FC236}">
                <a16:creationId xmlns:a16="http://schemas.microsoft.com/office/drawing/2014/main" id="{D75AC110-47EB-7946-8A3B-7A0AC300B32A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07905" y="1735488"/>
            <a:ext cx="78175" cy="102928"/>
          </a:xfrm>
          <a:prstGeom prst="rect">
            <a:avLst/>
          </a:prstGeom>
        </p:spPr>
      </p:pic>
      <p:sp>
        <p:nvSpPr>
          <p:cNvPr id="18" name="object 17">
            <a:extLst>
              <a:ext uri="{FF2B5EF4-FFF2-40B4-BE49-F238E27FC236}">
                <a16:creationId xmlns:a16="http://schemas.microsoft.com/office/drawing/2014/main" id="{BEC11B3C-E0F8-3549-9A2A-3E61316CB40E}"/>
              </a:ext>
            </a:extLst>
          </p:cNvPr>
          <p:cNvSpPr/>
          <p:nvPr userDrawn="1"/>
        </p:nvSpPr>
        <p:spPr>
          <a:xfrm>
            <a:off x="909714" y="1706890"/>
            <a:ext cx="556260" cy="162560"/>
          </a:xfrm>
          <a:custGeom>
            <a:avLst/>
            <a:gdLst/>
            <a:ahLst/>
            <a:cxnLst/>
            <a:rect l="l" t="t" r="r" b="b"/>
            <a:pathLst>
              <a:path w="556260" h="162560">
                <a:moveTo>
                  <a:pt x="18237" y="0"/>
                </a:moveTo>
                <a:lnTo>
                  <a:pt x="76" y="0"/>
                </a:lnTo>
                <a:lnTo>
                  <a:pt x="76" y="18656"/>
                </a:lnTo>
                <a:lnTo>
                  <a:pt x="18237" y="18656"/>
                </a:lnTo>
                <a:lnTo>
                  <a:pt x="18237" y="0"/>
                </a:lnTo>
                <a:close/>
              </a:path>
              <a:path w="556260" h="162560">
                <a:moveTo>
                  <a:pt x="18402" y="30670"/>
                </a:moveTo>
                <a:lnTo>
                  <a:pt x="0" y="30670"/>
                </a:lnTo>
                <a:lnTo>
                  <a:pt x="0" y="131508"/>
                </a:lnTo>
                <a:lnTo>
                  <a:pt x="18402" y="131508"/>
                </a:lnTo>
                <a:lnTo>
                  <a:pt x="18402" y="30670"/>
                </a:lnTo>
                <a:close/>
              </a:path>
              <a:path w="556260" h="162560">
                <a:moveTo>
                  <a:pt x="120713" y="30721"/>
                </a:moveTo>
                <a:lnTo>
                  <a:pt x="101549" y="30721"/>
                </a:lnTo>
                <a:lnTo>
                  <a:pt x="76555" y="106286"/>
                </a:lnTo>
                <a:lnTo>
                  <a:pt x="51701" y="30721"/>
                </a:lnTo>
                <a:lnTo>
                  <a:pt x="32207" y="30721"/>
                </a:lnTo>
                <a:lnTo>
                  <a:pt x="68389" y="132283"/>
                </a:lnTo>
                <a:lnTo>
                  <a:pt x="84658" y="132283"/>
                </a:lnTo>
                <a:lnTo>
                  <a:pt x="120713" y="30721"/>
                </a:lnTo>
                <a:close/>
              </a:path>
              <a:path w="556260" h="162560">
                <a:moveTo>
                  <a:pt x="210121" y="84886"/>
                </a:moveTo>
                <a:lnTo>
                  <a:pt x="199936" y="46113"/>
                </a:lnTo>
                <a:lnTo>
                  <a:pt x="191338" y="37376"/>
                </a:lnTo>
                <a:lnTo>
                  <a:pt x="191338" y="73012"/>
                </a:lnTo>
                <a:lnTo>
                  <a:pt x="144475" y="73012"/>
                </a:lnTo>
                <a:lnTo>
                  <a:pt x="147002" y="62636"/>
                </a:lnTo>
                <a:lnTo>
                  <a:pt x="152031" y="54076"/>
                </a:lnTo>
                <a:lnTo>
                  <a:pt x="159232" y="48260"/>
                </a:lnTo>
                <a:lnTo>
                  <a:pt x="168262" y="46113"/>
                </a:lnTo>
                <a:lnTo>
                  <a:pt x="177469" y="48196"/>
                </a:lnTo>
                <a:lnTo>
                  <a:pt x="184365" y="53911"/>
                </a:lnTo>
                <a:lnTo>
                  <a:pt x="188988" y="62445"/>
                </a:lnTo>
                <a:lnTo>
                  <a:pt x="191338" y="73012"/>
                </a:lnTo>
                <a:lnTo>
                  <a:pt x="191338" y="37376"/>
                </a:lnTo>
                <a:lnTo>
                  <a:pt x="185369" y="32435"/>
                </a:lnTo>
                <a:lnTo>
                  <a:pt x="168579" y="28575"/>
                </a:lnTo>
                <a:lnTo>
                  <a:pt x="151523" y="32588"/>
                </a:lnTo>
                <a:lnTo>
                  <a:pt x="137833" y="43649"/>
                </a:lnTo>
                <a:lnTo>
                  <a:pt x="128727" y="60325"/>
                </a:lnTo>
                <a:lnTo>
                  <a:pt x="125412" y="81203"/>
                </a:lnTo>
                <a:lnTo>
                  <a:pt x="128778" y="102095"/>
                </a:lnTo>
                <a:lnTo>
                  <a:pt x="138099" y="118783"/>
                </a:lnTo>
                <a:lnTo>
                  <a:pt x="152285" y="129844"/>
                </a:lnTo>
                <a:lnTo>
                  <a:pt x="170218" y="133845"/>
                </a:lnTo>
                <a:lnTo>
                  <a:pt x="180733" y="132715"/>
                </a:lnTo>
                <a:lnTo>
                  <a:pt x="206819" y="114033"/>
                </a:lnTo>
                <a:lnTo>
                  <a:pt x="206070" y="113169"/>
                </a:lnTo>
                <a:lnTo>
                  <a:pt x="196697" y="103860"/>
                </a:lnTo>
                <a:lnTo>
                  <a:pt x="195935" y="103085"/>
                </a:lnTo>
                <a:lnTo>
                  <a:pt x="170535" y="116611"/>
                </a:lnTo>
                <a:lnTo>
                  <a:pt x="161442" y="114909"/>
                </a:lnTo>
                <a:lnTo>
                  <a:pt x="153593" y="109804"/>
                </a:lnTo>
                <a:lnTo>
                  <a:pt x="147726" y="101295"/>
                </a:lnTo>
                <a:lnTo>
                  <a:pt x="144576" y="89382"/>
                </a:lnTo>
                <a:lnTo>
                  <a:pt x="209880" y="89382"/>
                </a:lnTo>
                <a:lnTo>
                  <a:pt x="209943" y="87223"/>
                </a:lnTo>
                <a:lnTo>
                  <a:pt x="210121" y="84886"/>
                </a:lnTo>
                <a:close/>
              </a:path>
              <a:path w="556260" h="162560">
                <a:moveTo>
                  <a:pt x="276898" y="29019"/>
                </a:moveTo>
                <a:lnTo>
                  <a:pt x="274878" y="28905"/>
                </a:lnTo>
                <a:lnTo>
                  <a:pt x="274370" y="28905"/>
                </a:lnTo>
                <a:lnTo>
                  <a:pt x="264858" y="30365"/>
                </a:lnTo>
                <a:lnTo>
                  <a:pt x="256514" y="34747"/>
                </a:lnTo>
                <a:lnTo>
                  <a:pt x="249542" y="42062"/>
                </a:lnTo>
                <a:lnTo>
                  <a:pt x="244119" y="52336"/>
                </a:lnTo>
                <a:lnTo>
                  <a:pt x="244119" y="30695"/>
                </a:lnTo>
                <a:lnTo>
                  <a:pt x="226402" y="30695"/>
                </a:lnTo>
                <a:lnTo>
                  <a:pt x="226402" y="131533"/>
                </a:lnTo>
                <a:lnTo>
                  <a:pt x="244525" y="131533"/>
                </a:lnTo>
                <a:lnTo>
                  <a:pt x="244525" y="91084"/>
                </a:lnTo>
                <a:lnTo>
                  <a:pt x="246926" y="73228"/>
                </a:lnTo>
                <a:lnTo>
                  <a:pt x="253453" y="60642"/>
                </a:lnTo>
                <a:lnTo>
                  <a:pt x="263105" y="53174"/>
                </a:lnTo>
                <a:lnTo>
                  <a:pt x="267119" y="52336"/>
                </a:lnTo>
                <a:lnTo>
                  <a:pt x="274878" y="50711"/>
                </a:lnTo>
                <a:lnTo>
                  <a:pt x="276898" y="50711"/>
                </a:lnTo>
                <a:lnTo>
                  <a:pt x="276898" y="29019"/>
                </a:lnTo>
                <a:close/>
              </a:path>
              <a:path w="556260" h="162560">
                <a:moveTo>
                  <a:pt x="351282" y="102336"/>
                </a:moveTo>
                <a:lnTo>
                  <a:pt x="324599" y="71323"/>
                </a:lnTo>
                <a:lnTo>
                  <a:pt x="309562" y="66700"/>
                </a:lnTo>
                <a:lnTo>
                  <a:pt x="304520" y="64808"/>
                </a:lnTo>
                <a:lnTo>
                  <a:pt x="304520" y="50546"/>
                </a:lnTo>
                <a:lnTo>
                  <a:pt x="309943" y="45758"/>
                </a:lnTo>
                <a:lnTo>
                  <a:pt x="324980" y="45758"/>
                </a:lnTo>
                <a:lnTo>
                  <a:pt x="334048" y="48018"/>
                </a:lnTo>
                <a:lnTo>
                  <a:pt x="343039" y="54749"/>
                </a:lnTo>
                <a:lnTo>
                  <a:pt x="350520" y="39598"/>
                </a:lnTo>
                <a:lnTo>
                  <a:pt x="342633" y="34518"/>
                </a:lnTo>
                <a:lnTo>
                  <a:pt x="335267" y="31407"/>
                </a:lnTo>
                <a:lnTo>
                  <a:pt x="327634" y="29591"/>
                </a:lnTo>
                <a:lnTo>
                  <a:pt x="319798" y="29006"/>
                </a:lnTo>
                <a:lnTo>
                  <a:pt x="307314" y="31165"/>
                </a:lnTo>
                <a:lnTo>
                  <a:pt x="297103" y="37236"/>
                </a:lnTo>
                <a:lnTo>
                  <a:pt x="290195" y="46634"/>
                </a:lnTo>
                <a:lnTo>
                  <a:pt x="287655" y="58762"/>
                </a:lnTo>
                <a:lnTo>
                  <a:pt x="290461" y="71831"/>
                </a:lnTo>
                <a:lnTo>
                  <a:pt x="297548" y="80479"/>
                </a:lnTo>
                <a:lnTo>
                  <a:pt x="306946" y="85953"/>
                </a:lnTo>
                <a:lnTo>
                  <a:pt x="316636" y="89496"/>
                </a:lnTo>
                <a:lnTo>
                  <a:pt x="328244" y="93306"/>
                </a:lnTo>
                <a:lnTo>
                  <a:pt x="334492" y="96151"/>
                </a:lnTo>
                <a:lnTo>
                  <a:pt x="334492" y="111937"/>
                </a:lnTo>
                <a:lnTo>
                  <a:pt x="328650" y="116649"/>
                </a:lnTo>
                <a:lnTo>
                  <a:pt x="318770" y="116649"/>
                </a:lnTo>
                <a:lnTo>
                  <a:pt x="311797" y="116027"/>
                </a:lnTo>
                <a:lnTo>
                  <a:pt x="305117" y="114046"/>
                </a:lnTo>
                <a:lnTo>
                  <a:pt x="298500" y="110553"/>
                </a:lnTo>
                <a:lnTo>
                  <a:pt x="290791" y="104597"/>
                </a:lnTo>
                <a:lnTo>
                  <a:pt x="282511" y="119049"/>
                </a:lnTo>
                <a:lnTo>
                  <a:pt x="291071" y="125717"/>
                </a:lnTo>
                <a:lnTo>
                  <a:pt x="299542" y="130009"/>
                </a:lnTo>
                <a:lnTo>
                  <a:pt x="308292" y="132575"/>
                </a:lnTo>
                <a:lnTo>
                  <a:pt x="316915" y="133438"/>
                </a:lnTo>
                <a:lnTo>
                  <a:pt x="330796" y="131216"/>
                </a:lnTo>
                <a:lnTo>
                  <a:pt x="341668" y="124917"/>
                </a:lnTo>
                <a:lnTo>
                  <a:pt x="348754" y="115100"/>
                </a:lnTo>
                <a:lnTo>
                  <a:pt x="351282" y="102336"/>
                </a:lnTo>
                <a:close/>
              </a:path>
              <a:path w="556260" h="162560">
                <a:moveTo>
                  <a:pt x="555917" y="30695"/>
                </a:moveTo>
                <a:lnTo>
                  <a:pt x="536448" y="30695"/>
                </a:lnTo>
                <a:lnTo>
                  <a:pt x="514032" y="102730"/>
                </a:lnTo>
                <a:lnTo>
                  <a:pt x="486702" y="30695"/>
                </a:lnTo>
                <a:lnTo>
                  <a:pt x="466725" y="30695"/>
                </a:lnTo>
                <a:lnTo>
                  <a:pt x="505142" y="127762"/>
                </a:lnTo>
                <a:lnTo>
                  <a:pt x="501535" y="138023"/>
                </a:lnTo>
                <a:lnTo>
                  <a:pt x="497065" y="144170"/>
                </a:lnTo>
                <a:lnTo>
                  <a:pt x="479933" y="144170"/>
                </a:lnTo>
                <a:lnTo>
                  <a:pt x="470420" y="137096"/>
                </a:lnTo>
                <a:lnTo>
                  <a:pt x="464286" y="154025"/>
                </a:lnTo>
                <a:lnTo>
                  <a:pt x="466293" y="155359"/>
                </a:lnTo>
                <a:lnTo>
                  <a:pt x="471652" y="158280"/>
                </a:lnTo>
                <a:lnTo>
                  <a:pt x="479336" y="161213"/>
                </a:lnTo>
                <a:lnTo>
                  <a:pt x="488276" y="162547"/>
                </a:lnTo>
                <a:lnTo>
                  <a:pt x="488683" y="162547"/>
                </a:lnTo>
                <a:lnTo>
                  <a:pt x="519518" y="134010"/>
                </a:lnTo>
                <a:lnTo>
                  <a:pt x="530542" y="102730"/>
                </a:lnTo>
                <a:lnTo>
                  <a:pt x="555917" y="3069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object 18">
            <a:extLst>
              <a:ext uri="{FF2B5EF4-FFF2-40B4-BE49-F238E27FC236}">
                <a16:creationId xmlns:a16="http://schemas.microsoft.com/office/drawing/2014/main" id="{79AE1D8B-EEB5-EF49-AA81-5D6248202D0E}"/>
              </a:ext>
            </a:extLst>
          </p:cNvPr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494005" y="1701328"/>
            <a:ext cx="153542" cy="139098"/>
          </a:xfrm>
          <a:prstGeom prst="rect">
            <a:avLst/>
          </a:prstGeom>
        </p:spPr>
      </p:pic>
      <p:sp>
        <p:nvSpPr>
          <p:cNvPr id="20" name="object 19">
            <a:extLst>
              <a:ext uri="{FF2B5EF4-FFF2-40B4-BE49-F238E27FC236}">
                <a16:creationId xmlns:a16="http://schemas.microsoft.com/office/drawing/2014/main" id="{F17552A6-E3B4-224E-A197-BAF430118A6F}"/>
              </a:ext>
            </a:extLst>
          </p:cNvPr>
          <p:cNvSpPr/>
          <p:nvPr userDrawn="1"/>
        </p:nvSpPr>
        <p:spPr>
          <a:xfrm>
            <a:off x="1278636" y="1706496"/>
            <a:ext cx="1158875" cy="163195"/>
          </a:xfrm>
          <a:custGeom>
            <a:avLst/>
            <a:gdLst/>
            <a:ahLst/>
            <a:cxnLst/>
            <a:rect l="l" t="t" r="r" b="b"/>
            <a:pathLst>
              <a:path w="1158875" h="163195">
                <a:moveTo>
                  <a:pt x="18262" y="444"/>
                </a:moveTo>
                <a:lnTo>
                  <a:pt x="63" y="444"/>
                </a:lnTo>
                <a:lnTo>
                  <a:pt x="63" y="19075"/>
                </a:lnTo>
                <a:lnTo>
                  <a:pt x="18262" y="19075"/>
                </a:lnTo>
                <a:lnTo>
                  <a:pt x="18262" y="444"/>
                </a:lnTo>
                <a:close/>
              </a:path>
              <a:path w="1158875" h="163195">
                <a:moveTo>
                  <a:pt x="18402" y="31127"/>
                </a:moveTo>
                <a:lnTo>
                  <a:pt x="0" y="31127"/>
                </a:lnTo>
                <a:lnTo>
                  <a:pt x="0" y="132168"/>
                </a:lnTo>
                <a:lnTo>
                  <a:pt x="18402" y="132168"/>
                </a:lnTo>
                <a:lnTo>
                  <a:pt x="18402" y="31127"/>
                </a:lnTo>
                <a:close/>
              </a:path>
              <a:path w="1158875" h="163195">
                <a:moveTo>
                  <a:pt x="89420" y="31178"/>
                </a:moveTo>
                <a:lnTo>
                  <a:pt x="64465" y="31178"/>
                </a:lnTo>
                <a:lnTo>
                  <a:pt x="64465" y="3200"/>
                </a:lnTo>
                <a:lnTo>
                  <a:pt x="45681" y="3200"/>
                </a:lnTo>
                <a:lnTo>
                  <a:pt x="45681" y="31115"/>
                </a:lnTo>
                <a:lnTo>
                  <a:pt x="34112" y="31178"/>
                </a:lnTo>
                <a:lnTo>
                  <a:pt x="34112" y="49618"/>
                </a:lnTo>
                <a:lnTo>
                  <a:pt x="45948" y="49618"/>
                </a:lnTo>
                <a:lnTo>
                  <a:pt x="45948" y="104724"/>
                </a:lnTo>
                <a:lnTo>
                  <a:pt x="47752" y="117157"/>
                </a:lnTo>
                <a:lnTo>
                  <a:pt x="52908" y="126263"/>
                </a:lnTo>
                <a:lnTo>
                  <a:pt x="61099" y="131864"/>
                </a:lnTo>
                <a:lnTo>
                  <a:pt x="72021" y="133769"/>
                </a:lnTo>
                <a:lnTo>
                  <a:pt x="77851" y="133769"/>
                </a:lnTo>
                <a:lnTo>
                  <a:pt x="82892" y="132397"/>
                </a:lnTo>
                <a:lnTo>
                  <a:pt x="88493" y="129095"/>
                </a:lnTo>
                <a:lnTo>
                  <a:pt x="88557" y="111277"/>
                </a:lnTo>
                <a:lnTo>
                  <a:pt x="83959" y="113957"/>
                </a:lnTo>
                <a:lnTo>
                  <a:pt x="79883" y="114922"/>
                </a:lnTo>
                <a:lnTo>
                  <a:pt x="67652" y="114922"/>
                </a:lnTo>
                <a:lnTo>
                  <a:pt x="64465" y="109321"/>
                </a:lnTo>
                <a:lnTo>
                  <a:pt x="64465" y="49618"/>
                </a:lnTo>
                <a:lnTo>
                  <a:pt x="89420" y="49618"/>
                </a:lnTo>
                <a:lnTo>
                  <a:pt x="89420" y="31178"/>
                </a:lnTo>
                <a:close/>
              </a:path>
              <a:path w="1158875" h="163195">
                <a:moveTo>
                  <a:pt x="496912" y="113030"/>
                </a:moveTo>
                <a:lnTo>
                  <a:pt x="434746" y="113030"/>
                </a:lnTo>
                <a:lnTo>
                  <a:pt x="434746" y="72390"/>
                </a:lnTo>
                <a:lnTo>
                  <a:pt x="488645" y="72390"/>
                </a:lnTo>
                <a:lnTo>
                  <a:pt x="488645" y="53340"/>
                </a:lnTo>
                <a:lnTo>
                  <a:pt x="434746" y="53340"/>
                </a:lnTo>
                <a:lnTo>
                  <a:pt x="434746" y="19050"/>
                </a:lnTo>
                <a:lnTo>
                  <a:pt x="496062" y="19050"/>
                </a:lnTo>
                <a:lnTo>
                  <a:pt x="496062" y="0"/>
                </a:lnTo>
                <a:lnTo>
                  <a:pt x="415544" y="0"/>
                </a:lnTo>
                <a:lnTo>
                  <a:pt x="415544" y="19050"/>
                </a:lnTo>
                <a:lnTo>
                  <a:pt x="415544" y="53340"/>
                </a:lnTo>
                <a:lnTo>
                  <a:pt x="415544" y="72390"/>
                </a:lnTo>
                <a:lnTo>
                  <a:pt x="415544" y="113030"/>
                </a:lnTo>
                <a:lnTo>
                  <a:pt x="415544" y="132080"/>
                </a:lnTo>
                <a:lnTo>
                  <a:pt x="496912" y="132080"/>
                </a:lnTo>
                <a:lnTo>
                  <a:pt x="496912" y="113030"/>
                </a:lnTo>
                <a:close/>
              </a:path>
              <a:path w="1158875" h="163195">
                <a:moveTo>
                  <a:pt x="586092" y="82499"/>
                </a:moveTo>
                <a:lnTo>
                  <a:pt x="586016" y="69164"/>
                </a:lnTo>
                <a:lnTo>
                  <a:pt x="585457" y="61036"/>
                </a:lnTo>
                <a:lnTo>
                  <a:pt x="583615" y="53073"/>
                </a:lnTo>
                <a:lnTo>
                  <a:pt x="581088" y="47307"/>
                </a:lnTo>
                <a:lnTo>
                  <a:pt x="580605" y="46189"/>
                </a:lnTo>
                <a:lnTo>
                  <a:pt x="576503" y="40322"/>
                </a:lnTo>
                <a:lnTo>
                  <a:pt x="571055" y="35483"/>
                </a:lnTo>
                <a:lnTo>
                  <a:pt x="567956" y="33870"/>
                </a:lnTo>
                <a:lnTo>
                  <a:pt x="567956" y="86715"/>
                </a:lnTo>
                <a:lnTo>
                  <a:pt x="567918" y="92468"/>
                </a:lnTo>
                <a:lnTo>
                  <a:pt x="566331" y="101434"/>
                </a:lnTo>
                <a:lnTo>
                  <a:pt x="561568" y="109118"/>
                </a:lnTo>
                <a:lnTo>
                  <a:pt x="553885" y="114388"/>
                </a:lnTo>
                <a:lnTo>
                  <a:pt x="543483" y="116344"/>
                </a:lnTo>
                <a:lnTo>
                  <a:pt x="533692" y="116344"/>
                </a:lnTo>
                <a:lnTo>
                  <a:pt x="526135" y="111023"/>
                </a:lnTo>
                <a:lnTo>
                  <a:pt x="526135" y="100545"/>
                </a:lnTo>
                <a:lnTo>
                  <a:pt x="528053" y="92468"/>
                </a:lnTo>
                <a:lnTo>
                  <a:pt x="533107" y="86842"/>
                </a:lnTo>
                <a:lnTo>
                  <a:pt x="540270" y="83566"/>
                </a:lnTo>
                <a:lnTo>
                  <a:pt x="548525" y="82499"/>
                </a:lnTo>
                <a:lnTo>
                  <a:pt x="556425" y="82499"/>
                </a:lnTo>
                <a:lnTo>
                  <a:pt x="563803" y="84213"/>
                </a:lnTo>
                <a:lnTo>
                  <a:pt x="567956" y="86715"/>
                </a:lnTo>
                <a:lnTo>
                  <a:pt x="567956" y="33870"/>
                </a:lnTo>
                <a:lnTo>
                  <a:pt x="564337" y="31978"/>
                </a:lnTo>
                <a:lnTo>
                  <a:pt x="556526" y="29845"/>
                </a:lnTo>
                <a:lnTo>
                  <a:pt x="547801" y="29133"/>
                </a:lnTo>
                <a:lnTo>
                  <a:pt x="537857" y="29972"/>
                </a:lnTo>
                <a:lnTo>
                  <a:pt x="528510" y="32181"/>
                </a:lnTo>
                <a:lnTo>
                  <a:pt x="520204" y="35369"/>
                </a:lnTo>
                <a:lnTo>
                  <a:pt x="513397" y="39090"/>
                </a:lnTo>
                <a:lnTo>
                  <a:pt x="512508" y="39751"/>
                </a:lnTo>
                <a:lnTo>
                  <a:pt x="517842" y="57086"/>
                </a:lnTo>
                <a:lnTo>
                  <a:pt x="518858" y="56426"/>
                </a:lnTo>
                <a:lnTo>
                  <a:pt x="525233" y="52755"/>
                </a:lnTo>
                <a:lnTo>
                  <a:pt x="532193" y="49872"/>
                </a:lnTo>
                <a:lnTo>
                  <a:pt x="539648" y="47980"/>
                </a:lnTo>
                <a:lnTo>
                  <a:pt x="547458" y="47307"/>
                </a:lnTo>
                <a:lnTo>
                  <a:pt x="556793" y="49009"/>
                </a:lnTo>
                <a:lnTo>
                  <a:pt x="563016" y="53555"/>
                </a:lnTo>
                <a:lnTo>
                  <a:pt x="566496" y="60096"/>
                </a:lnTo>
                <a:lnTo>
                  <a:pt x="567524" y="67310"/>
                </a:lnTo>
                <a:lnTo>
                  <a:pt x="567588" y="69164"/>
                </a:lnTo>
                <a:lnTo>
                  <a:pt x="563181" y="67310"/>
                </a:lnTo>
                <a:lnTo>
                  <a:pt x="555637" y="65392"/>
                </a:lnTo>
                <a:lnTo>
                  <a:pt x="546569" y="65392"/>
                </a:lnTo>
                <a:lnTo>
                  <a:pt x="530529" y="67970"/>
                </a:lnTo>
                <a:lnTo>
                  <a:pt x="518185" y="75247"/>
                </a:lnTo>
                <a:lnTo>
                  <a:pt x="510260" y="86512"/>
                </a:lnTo>
                <a:lnTo>
                  <a:pt x="507555" y="100545"/>
                </a:lnTo>
                <a:lnTo>
                  <a:pt x="507530" y="101434"/>
                </a:lnTo>
                <a:lnTo>
                  <a:pt x="510400" y="115493"/>
                </a:lnTo>
                <a:lnTo>
                  <a:pt x="518109" y="125641"/>
                </a:lnTo>
                <a:lnTo>
                  <a:pt x="528891" y="131648"/>
                </a:lnTo>
                <a:lnTo>
                  <a:pt x="541045" y="133616"/>
                </a:lnTo>
                <a:lnTo>
                  <a:pt x="551192" y="132308"/>
                </a:lnTo>
                <a:lnTo>
                  <a:pt x="559587" y="128905"/>
                </a:lnTo>
                <a:lnTo>
                  <a:pt x="565899" y="124218"/>
                </a:lnTo>
                <a:lnTo>
                  <a:pt x="569874" y="119011"/>
                </a:lnTo>
                <a:lnTo>
                  <a:pt x="569874" y="131787"/>
                </a:lnTo>
                <a:lnTo>
                  <a:pt x="586092" y="131787"/>
                </a:lnTo>
                <a:lnTo>
                  <a:pt x="586092" y="119011"/>
                </a:lnTo>
                <a:lnTo>
                  <a:pt x="586092" y="116344"/>
                </a:lnTo>
                <a:lnTo>
                  <a:pt x="586092" y="82499"/>
                </a:lnTo>
                <a:close/>
              </a:path>
              <a:path w="1158875" h="163195">
                <a:moveTo>
                  <a:pt x="666521" y="102285"/>
                </a:moveTo>
                <a:lnTo>
                  <a:pt x="639851" y="71323"/>
                </a:lnTo>
                <a:lnTo>
                  <a:pt x="624814" y="66687"/>
                </a:lnTo>
                <a:lnTo>
                  <a:pt x="619760" y="64770"/>
                </a:lnTo>
                <a:lnTo>
                  <a:pt x="619760" y="50558"/>
                </a:lnTo>
                <a:lnTo>
                  <a:pt x="625233" y="45720"/>
                </a:lnTo>
                <a:lnTo>
                  <a:pt x="640232" y="45720"/>
                </a:lnTo>
                <a:lnTo>
                  <a:pt x="649287" y="48006"/>
                </a:lnTo>
                <a:lnTo>
                  <a:pt x="658279" y="54711"/>
                </a:lnTo>
                <a:lnTo>
                  <a:pt x="665734" y="39573"/>
                </a:lnTo>
                <a:lnTo>
                  <a:pt x="657885" y="34467"/>
                </a:lnTo>
                <a:lnTo>
                  <a:pt x="650532" y="31356"/>
                </a:lnTo>
                <a:lnTo>
                  <a:pt x="642912" y="29552"/>
                </a:lnTo>
                <a:lnTo>
                  <a:pt x="635076" y="28968"/>
                </a:lnTo>
                <a:lnTo>
                  <a:pt x="622579" y="31127"/>
                </a:lnTo>
                <a:lnTo>
                  <a:pt x="612343" y="37211"/>
                </a:lnTo>
                <a:lnTo>
                  <a:pt x="605434" y="46609"/>
                </a:lnTo>
                <a:lnTo>
                  <a:pt x="602907" y="58724"/>
                </a:lnTo>
                <a:lnTo>
                  <a:pt x="605713" y="71805"/>
                </a:lnTo>
                <a:lnTo>
                  <a:pt x="612800" y="80454"/>
                </a:lnTo>
                <a:lnTo>
                  <a:pt x="622185" y="85928"/>
                </a:lnTo>
                <a:lnTo>
                  <a:pt x="631850" y="89484"/>
                </a:lnTo>
                <a:lnTo>
                  <a:pt x="643483" y="93230"/>
                </a:lnTo>
                <a:lnTo>
                  <a:pt x="649770" y="96113"/>
                </a:lnTo>
                <a:lnTo>
                  <a:pt x="649770" y="111912"/>
                </a:lnTo>
                <a:lnTo>
                  <a:pt x="643940" y="116598"/>
                </a:lnTo>
                <a:lnTo>
                  <a:pt x="634009" y="116598"/>
                </a:lnTo>
                <a:lnTo>
                  <a:pt x="627049" y="115976"/>
                </a:lnTo>
                <a:lnTo>
                  <a:pt x="620369" y="114007"/>
                </a:lnTo>
                <a:lnTo>
                  <a:pt x="613752" y="110528"/>
                </a:lnTo>
                <a:lnTo>
                  <a:pt x="606069" y="104597"/>
                </a:lnTo>
                <a:lnTo>
                  <a:pt x="597763" y="119011"/>
                </a:lnTo>
                <a:lnTo>
                  <a:pt x="606336" y="125691"/>
                </a:lnTo>
                <a:lnTo>
                  <a:pt x="614794" y="129971"/>
                </a:lnTo>
                <a:lnTo>
                  <a:pt x="623544" y="132549"/>
                </a:lnTo>
                <a:lnTo>
                  <a:pt x="632155" y="133400"/>
                </a:lnTo>
                <a:lnTo>
                  <a:pt x="646049" y="131178"/>
                </a:lnTo>
                <a:lnTo>
                  <a:pt x="656907" y="124891"/>
                </a:lnTo>
                <a:lnTo>
                  <a:pt x="663994" y="115074"/>
                </a:lnTo>
                <a:lnTo>
                  <a:pt x="666521" y="102285"/>
                </a:lnTo>
                <a:close/>
              </a:path>
              <a:path w="1158875" h="163195">
                <a:moveTo>
                  <a:pt x="731316" y="30886"/>
                </a:moveTo>
                <a:lnTo>
                  <a:pt x="706348" y="30886"/>
                </a:lnTo>
                <a:lnTo>
                  <a:pt x="706348" y="2857"/>
                </a:lnTo>
                <a:lnTo>
                  <a:pt x="687438" y="2857"/>
                </a:lnTo>
                <a:lnTo>
                  <a:pt x="687463" y="31013"/>
                </a:lnTo>
                <a:lnTo>
                  <a:pt x="675995" y="31013"/>
                </a:lnTo>
                <a:lnTo>
                  <a:pt x="675995" y="49276"/>
                </a:lnTo>
                <a:lnTo>
                  <a:pt x="687844" y="49276"/>
                </a:lnTo>
                <a:lnTo>
                  <a:pt x="687844" y="104381"/>
                </a:lnTo>
                <a:lnTo>
                  <a:pt x="689622" y="116814"/>
                </a:lnTo>
                <a:lnTo>
                  <a:pt x="694778" y="125920"/>
                </a:lnTo>
                <a:lnTo>
                  <a:pt x="702983" y="131521"/>
                </a:lnTo>
                <a:lnTo>
                  <a:pt x="713905" y="133426"/>
                </a:lnTo>
                <a:lnTo>
                  <a:pt x="719709" y="133426"/>
                </a:lnTo>
                <a:lnTo>
                  <a:pt x="724750" y="132054"/>
                </a:lnTo>
                <a:lnTo>
                  <a:pt x="729691" y="129070"/>
                </a:lnTo>
                <a:lnTo>
                  <a:pt x="730491" y="128765"/>
                </a:lnTo>
                <a:lnTo>
                  <a:pt x="730453" y="110972"/>
                </a:lnTo>
                <a:lnTo>
                  <a:pt x="725855" y="113626"/>
                </a:lnTo>
                <a:lnTo>
                  <a:pt x="721766" y="114617"/>
                </a:lnTo>
                <a:lnTo>
                  <a:pt x="709549" y="114617"/>
                </a:lnTo>
                <a:lnTo>
                  <a:pt x="706348" y="109029"/>
                </a:lnTo>
                <a:lnTo>
                  <a:pt x="706348" y="49276"/>
                </a:lnTo>
                <a:lnTo>
                  <a:pt x="731316" y="49276"/>
                </a:lnTo>
                <a:lnTo>
                  <a:pt x="731316" y="30886"/>
                </a:lnTo>
                <a:close/>
              </a:path>
              <a:path w="1158875" h="163195">
                <a:moveTo>
                  <a:pt x="887006" y="131787"/>
                </a:moveTo>
                <a:lnTo>
                  <a:pt x="873594" y="98488"/>
                </a:lnTo>
                <a:lnTo>
                  <a:pt x="865962" y="79527"/>
                </a:lnTo>
                <a:lnTo>
                  <a:pt x="846836" y="32067"/>
                </a:lnTo>
                <a:lnTo>
                  <a:pt x="846836" y="79463"/>
                </a:lnTo>
                <a:lnTo>
                  <a:pt x="806056" y="79527"/>
                </a:lnTo>
                <a:lnTo>
                  <a:pt x="826401" y="27622"/>
                </a:lnTo>
                <a:lnTo>
                  <a:pt x="846836" y="79463"/>
                </a:lnTo>
                <a:lnTo>
                  <a:pt x="846836" y="32067"/>
                </a:lnTo>
                <a:lnTo>
                  <a:pt x="845045" y="27622"/>
                </a:lnTo>
                <a:lnTo>
                  <a:pt x="833996" y="177"/>
                </a:lnTo>
                <a:lnTo>
                  <a:pt x="819200" y="177"/>
                </a:lnTo>
                <a:lnTo>
                  <a:pt x="766191" y="131787"/>
                </a:lnTo>
                <a:lnTo>
                  <a:pt x="786549" y="131787"/>
                </a:lnTo>
                <a:lnTo>
                  <a:pt x="799007" y="98488"/>
                </a:lnTo>
                <a:lnTo>
                  <a:pt x="853948" y="98488"/>
                </a:lnTo>
                <a:lnTo>
                  <a:pt x="866406" y="131787"/>
                </a:lnTo>
                <a:lnTo>
                  <a:pt x="887006" y="131787"/>
                </a:lnTo>
                <a:close/>
              </a:path>
              <a:path w="1158875" h="163195">
                <a:moveTo>
                  <a:pt x="974813" y="69545"/>
                </a:moveTo>
                <a:lnTo>
                  <a:pt x="972413" y="52793"/>
                </a:lnTo>
                <a:lnTo>
                  <a:pt x="965606" y="39979"/>
                </a:lnTo>
                <a:lnTo>
                  <a:pt x="954951" y="31813"/>
                </a:lnTo>
                <a:lnTo>
                  <a:pt x="941019" y="28930"/>
                </a:lnTo>
                <a:lnTo>
                  <a:pt x="932637" y="29946"/>
                </a:lnTo>
                <a:lnTo>
                  <a:pt x="925271" y="33007"/>
                </a:lnTo>
                <a:lnTo>
                  <a:pt x="919010" y="38100"/>
                </a:lnTo>
                <a:lnTo>
                  <a:pt x="913968" y="45250"/>
                </a:lnTo>
                <a:lnTo>
                  <a:pt x="913968" y="31026"/>
                </a:lnTo>
                <a:lnTo>
                  <a:pt x="896594" y="31026"/>
                </a:lnTo>
                <a:lnTo>
                  <a:pt x="896594" y="131864"/>
                </a:lnTo>
                <a:lnTo>
                  <a:pt x="915035" y="131864"/>
                </a:lnTo>
                <a:lnTo>
                  <a:pt x="915035" y="74282"/>
                </a:lnTo>
                <a:lnTo>
                  <a:pt x="916762" y="63144"/>
                </a:lnTo>
                <a:lnTo>
                  <a:pt x="921524" y="54800"/>
                </a:lnTo>
                <a:lnTo>
                  <a:pt x="928636" y="49542"/>
                </a:lnTo>
                <a:lnTo>
                  <a:pt x="937412" y="47713"/>
                </a:lnTo>
                <a:lnTo>
                  <a:pt x="945413" y="49352"/>
                </a:lnTo>
                <a:lnTo>
                  <a:pt x="951357" y="54203"/>
                </a:lnTo>
                <a:lnTo>
                  <a:pt x="955065" y="62153"/>
                </a:lnTo>
                <a:lnTo>
                  <a:pt x="956335" y="73113"/>
                </a:lnTo>
                <a:lnTo>
                  <a:pt x="956335" y="131864"/>
                </a:lnTo>
                <a:lnTo>
                  <a:pt x="974813" y="131864"/>
                </a:lnTo>
                <a:lnTo>
                  <a:pt x="974813" y="69545"/>
                </a:lnTo>
                <a:close/>
              </a:path>
              <a:path w="1158875" h="163195">
                <a:moveTo>
                  <a:pt x="1079512" y="30924"/>
                </a:moveTo>
                <a:lnTo>
                  <a:pt x="1063129" y="30924"/>
                </a:lnTo>
                <a:lnTo>
                  <a:pt x="1063129" y="46355"/>
                </a:lnTo>
                <a:lnTo>
                  <a:pt x="1060310" y="42748"/>
                </a:lnTo>
                <a:lnTo>
                  <a:pt x="1060310" y="76911"/>
                </a:lnTo>
                <a:lnTo>
                  <a:pt x="1058164" y="88582"/>
                </a:lnTo>
                <a:lnTo>
                  <a:pt x="1052296" y="97764"/>
                </a:lnTo>
                <a:lnTo>
                  <a:pt x="1043711" y="103708"/>
                </a:lnTo>
                <a:lnTo>
                  <a:pt x="1033360" y="105816"/>
                </a:lnTo>
                <a:lnTo>
                  <a:pt x="1024051" y="103784"/>
                </a:lnTo>
                <a:lnTo>
                  <a:pt x="1016139" y="97904"/>
                </a:lnTo>
                <a:lnTo>
                  <a:pt x="1010627" y="88557"/>
                </a:lnTo>
                <a:lnTo>
                  <a:pt x="1008570" y="76149"/>
                </a:lnTo>
                <a:lnTo>
                  <a:pt x="1010564" y="63830"/>
                </a:lnTo>
                <a:lnTo>
                  <a:pt x="1051877" y="54317"/>
                </a:lnTo>
                <a:lnTo>
                  <a:pt x="1060310" y="76911"/>
                </a:lnTo>
                <a:lnTo>
                  <a:pt x="1060310" y="42748"/>
                </a:lnTo>
                <a:lnTo>
                  <a:pt x="1057262" y="38836"/>
                </a:lnTo>
                <a:lnTo>
                  <a:pt x="1049489" y="33362"/>
                </a:lnTo>
                <a:lnTo>
                  <a:pt x="1040485" y="30010"/>
                </a:lnTo>
                <a:lnTo>
                  <a:pt x="1030897" y="28879"/>
                </a:lnTo>
                <a:lnTo>
                  <a:pt x="1015911" y="32131"/>
                </a:lnTo>
                <a:lnTo>
                  <a:pt x="1002703" y="41541"/>
                </a:lnTo>
                <a:lnTo>
                  <a:pt x="993305" y="56642"/>
                </a:lnTo>
                <a:lnTo>
                  <a:pt x="989723" y="76911"/>
                </a:lnTo>
                <a:lnTo>
                  <a:pt x="993305" y="96774"/>
                </a:lnTo>
                <a:lnTo>
                  <a:pt x="1002703" y="111645"/>
                </a:lnTo>
                <a:lnTo>
                  <a:pt x="1015911" y="120954"/>
                </a:lnTo>
                <a:lnTo>
                  <a:pt x="1030897" y="124180"/>
                </a:lnTo>
                <a:lnTo>
                  <a:pt x="1040358" y="123050"/>
                </a:lnTo>
                <a:lnTo>
                  <a:pt x="1049121" y="119634"/>
                </a:lnTo>
                <a:lnTo>
                  <a:pt x="1056563" y="113893"/>
                </a:lnTo>
                <a:lnTo>
                  <a:pt x="1062062" y="105816"/>
                </a:lnTo>
                <a:lnTo>
                  <a:pt x="1046746" y="142201"/>
                </a:lnTo>
                <a:lnTo>
                  <a:pt x="1034389" y="144538"/>
                </a:lnTo>
                <a:lnTo>
                  <a:pt x="1025817" y="143776"/>
                </a:lnTo>
                <a:lnTo>
                  <a:pt x="1017574" y="141465"/>
                </a:lnTo>
                <a:lnTo>
                  <a:pt x="1009700" y="137629"/>
                </a:lnTo>
                <a:lnTo>
                  <a:pt x="1002220" y="132245"/>
                </a:lnTo>
                <a:lnTo>
                  <a:pt x="1001293" y="131432"/>
                </a:lnTo>
                <a:lnTo>
                  <a:pt x="993330" y="148043"/>
                </a:lnTo>
                <a:lnTo>
                  <a:pt x="1033500" y="162598"/>
                </a:lnTo>
                <a:lnTo>
                  <a:pt x="1043863" y="161721"/>
                </a:lnTo>
                <a:lnTo>
                  <a:pt x="1076693" y="133718"/>
                </a:lnTo>
                <a:lnTo>
                  <a:pt x="1079512" y="105778"/>
                </a:lnTo>
                <a:lnTo>
                  <a:pt x="1079512" y="47269"/>
                </a:lnTo>
                <a:lnTo>
                  <a:pt x="1079512" y="46355"/>
                </a:lnTo>
                <a:lnTo>
                  <a:pt x="1079512" y="30924"/>
                </a:lnTo>
                <a:close/>
              </a:path>
              <a:path w="1158875" h="163195">
                <a:moveTo>
                  <a:pt x="1118539" y="330"/>
                </a:moveTo>
                <a:lnTo>
                  <a:pt x="1100099" y="330"/>
                </a:lnTo>
                <a:lnTo>
                  <a:pt x="1100099" y="131800"/>
                </a:lnTo>
                <a:lnTo>
                  <a:pt x="1118539" y="131800"/>
                </a:lnTo>
                <a:lnTo>
                  <a:pt x="1118539" y="330"/>
                </a:lnTo>
                <a:close/>
              </a:path>
              <a:path w="1158875" h="163195">
                <a:moveTo>
                  <a:pt x="1158608" y="469"/>
                </a:moveTo>
                <a:lnTo>
                  <a:pt x="1140383" y="469"/>
                </a:lnTo>
                <a:lnTo>
                  <a:pt x="1140383" y="19113"/>
                </a:lnTo>
                <a:lnTo>
                  <a:pt x="1158608" y="19113"/>
                </a:lnTo>
                <a:lnTo>
                  <a:pt x="1158608" y="469"/>
                </a:lnTo>
                <a:close/>
              </a:path>
              <a:path w="1158875" h="163195">
                <a:moveTo>
                  <a:pt x="1158748" y="30886"/>
                </a:moveTo>
                <a:lnTo>
                  <a:pt x="1140345" y="30886"/>
                </a:lnTo>
                <a:lnTo>
                  <a:pt x="1140345" y="131762"/>
                </a:lnTo>
                <a:lnTo>
                  <a:pt x="1158748" y="131762"/>
                </a:lnTo>
                <a:lnTo>
                  <a:pt x="1158748" y="30886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08C92E3F-F9BA-F744-86C8-4E8550A0B275}"/>
              </a:ext>
            </a:extLst>
          </p:cNvPr>
          <p:cNvSpPr/>
          <p:nvPr userDrawn="1"/>
        </p:nvSpPr>
        <p:spPr>
          <a:xfrm>
            <a:off x="1669316" y="1012706"/>
            <a:ext cx="333375" cy="328295"/>
          </a:xfrm>
          <a:custGeom>
            <a:avLst/>
            <a:gdLst/>
            <a:ahLst/>
            <a:cxnLst/>
            <a:rect l="l" t="t" r="r" b="b"/>
            <a:pathLst>
              <a:path w="333375" h="328295">
                <a:moveTo>
                  <a:pt x="172549" y="0"/>
                </a:moveTo>
                <a:lnTo>
                  <a:pt x="160351" y="0"/>
                </a:lnTo>
                <a:lnTo>
                  <a:pt x="156952" y="56307"/>
                </a:lnTo>
                <a:lnTo>
                  <a:pt x="146910" y="97835"/>
                </a:lnTo>
                <a:lnTo>
                  <a:pt x="128209" y="126659"/>
                </a:lnTo>
                <a:lnTo>
                  <a:pt x="98834" y="144858"/>
                </a:lnTo>
                <a:lnTo>
                  <a:pt x="56769" y="154510"/>
                </a:lnTo>
                <a:lnTo>
                  <a:pt x="0" y="157691"/>
                </a:lnTo>
                <a:lnTo>
                  <a:pt x="0" y="170392"/>
                </a:lnTo>
                <a:lnTo>
                  <a:pt x="56769" y="173566"/>
                </a:lnTo>
                <a:lnTo>
                  <a:pt x="98834" y="183222"/>
                </a:lnTo>
                <a:lnTo>
                  <a:pt x="146910" y="230272"/>
                </a:lnTo>
                <a:lnTo>
                  <a:pt x="156952" y="271812"/>
                </a:lnTo>
                <a:lnTo>
                  <a:pt x="160351" y="328126"/>
                </a:lnTo>
                <a:lnTo>
                  <a:pt x="172549" y="328126"/>
                </a:lnTo>
                <a:lnTo>
                  <a:pt x="175935" y="271812"/>
                </a:lnTo>
                <a:lnTo>
                  <a:pt x="185955" y="230272"/>
                </a:lnTo>
                <a:lnTo>
                  <a:pt x="233989" y="183222"/>
                </a:lnTo>
                <a:lnTo>
                  <a:pt x="276050" y="173566"/>
                </a:lnTo>
                <a:lnTo>
                  <a:pt x="332838" y="170392"/>
                </a:lnTo>
                <a:lnTo>
                  <a:pt x="332838" y="157586"/>
                </a:lnTo>
                <a:lnTo>
                  <a:pt x="276050" y="154416"/>
                </a:lnTo>
                <a:lnTo>
                  <a:pt x="233989" y="144785"/>
                </a:lnTo>
                <a:lnTo>
                  <a:pt x="185955" y="97810"/>
                </a:lnTo>
                <a:lnTo>
                  <a:pt x="175935" y="56300"/>
                </a:lnTo>
                <a:lnTo>
                  <a:pt x="172549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14E4C99D-1AA6-B345-AD33-FFD286D432C7}"/>
              </a:ext>
            </a:extLst>
          </p:cNvPr>
          <p:cNvSpPr/>
          <p:nvPr userDrawn="1"/>
        </p:nvSpPr>
        <p:spPr>
          <a:xfrm>
            <a:off x="10052050" y="-781"/>
            <a:ext cx="10052050" cy="11309350"/>
          </a:xfrm>
          <a:custGeom>
            <a:avLst/>
            <a:gdLst/>
            <a:ahLst/>
            <a:cxnLst/>
            <a:rect l="l" t="t" r="r" b="b"/>
            <a:pathLst>
              <a:path w="20104100" h="4052570">
                <a:moveTo>
                  <a:pt x="20104099" y="0"/>
                </a:moveTo>
                <a:lnTo>
                  <a:pt x="0" y="0"/>
                </a:lnTo>
                <a:lnTo>
                  <a:pt x="0" y="4052557"/>
                </a:lnTo>
                <a:lnTo>
                  <a:pt x="20104099" y="4052557"/>
                </a:lnTo>
                <a:lnTo>
                  <a:pt x="20104099" y="0"/>
                </a:lnTo>
                <a:close/>
              </a:path>
            </a:pathLst>
          </a:custGeom>
          <a:solidFill>
            <a:srgbClr val="C7C1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Holder 3">
            <a:extLst>
              <a:ext uri="{FF2B5EF4-FFF2-40B4-BE49-F238E27FC236}">
                <a16:creationId xmlns:a16="http://schemas.microsoft.com/office/drawing/2014/main" id="{0773DA87-DF5F-214C-97B2-87533C58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52050" y="0"/>
            <a:ext cx="10052050" cy="11309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22" name="object 4">
            <a:extLst>
              <a:ext uri="{FF2B5EF4-FFF2-40B4-BE49-F238E27FC236}">
                <a16:creationId xmlns:a16="http://schemas.microsoft.com/office/drawing/2014/main" id="{06DA49ED-19E9-FC41-ADC8-559B99A326F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90459" y="6723396"/>
            <a:ext cx="8950618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7550" b="1" i="0">
                <a:latin typeface="Arial" panose="020B0604020202020204" pitchFamily="34" charset="0"/>
                <a:cs typeface="Arial" panose="020B0604020202020204" pitchFamily="34" charset="0"/>
              </a:rPr>
              <a:t>Insert Title Here</a:t>
            </a:r>
            <a:endParaRPr sz="7550">
              <a:latin typeface="BrandonGrotesque-Black"/>
              <a:cs typeface="BrandonGrotesque-Black"/>
            </a:endParaRPr>
          </a:p>
        </p:txBody>
      </p:sp>
    </p:spTree>
    <p:extLst>
      <p:ext uri="{BB962C8B-B14F-4D97-AF65-F5344CB8AC3E}">
        <p14:creationId xmlns:p14="http://schemas.microsoft.com/office/powerpoint/2010/main" val="192051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Sub-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bject 2">
            <a:extLst>
              <a:ext uri="{FF2B5EF4-FFF2-40B4-BE49-F238E27FC236}">
                <a16:creationId xmlns:a16="http://schemas.microsoft.com/office/drawing/2014/main" id="{CBCF58A5-69D2-784F-9D54-4A35268F826D}"/>
              </a:ext>
            </a:extLst>
          </p:cNvPr>
          <p:cNvSpPr/>
          <p:nvPr userDrawn="1"/>
        </p:nvSpPr>
        <p:spPr>
          <a:xfrm>
            <a:off x="6350" y="-14320"/>
            <a:ext cx="20097750" cy="11323670"/>
          </a:xfrm>
          <a:custGeom>
            <a:avLst/>
            <a:gdLst/>
            <a:ahLst/>
            <a:cxnLst/>
            <a:rect l="l" t="t" r="r" b="b"/>
            <a:pathLst>
              <a:path w="10123170" h="11298555">
                <a:moveTo>
                  <a:pt x="10122990" y="0"/>
                </a:moveTo>
                <a:lnTo>
                  <a:pt x="0" y="0"/>
                </a:lnTo>
                <a:lnTo>
                  <a:pt x="0" y="11298074"/>
                </a:lnTo>
                <a:lnTo>
                  <a:pt x="10122990" y="11298074"/>
                </a:lnTo>
                <a:lnTo>
                  <a:pt x="1012299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2">
            <a:extLst>
              <a:ext uri="{FF2B5EF4-FFF2-40B4-BE49-F238E27FC236}">
                <a16:creationId xmlns:a16="http://schemas.microsoft.com/office/drawing/2014/main" id="{01DE6C83-D332-6247-8BC2-6113256D63CF}"/>
              </a:ext>
            </a:extLst>
          </p:cNvPr>
          <p:cNvSpPr/>
          <p:nvPr userDrawn="1"/>
        </p:nvSpPr>
        <p:spPr>
          <a:xfrm>
            <a:off x="0" y="4698468"/>
            <a:ext cx="11182350" cy="12700"/>
          </a:xfrm>
          <a:custGeom>
            <a:avLst/>
            <a:gdLst/>
            <a:ahLst/>
            <a:cxnLst/>
            <a:rect l="l" t="t" r="r" b="b"/>
            <a:pathLst>
              <a:path w="11182350" h="12700">
                <a:moveTo>
                  <a:pt x="11181843" y="0"/>
                </a:moveTo>
                <a:lnTo>
                  <a:pt x="0" y="0"/>
                </a:lnTo>
                <a:lnTo>
                  <a:pt x="0" y="12565"/>
                </a:lnTo>
                <a:lnTo>
                  <a:pt x="11181843" y="12565"/>
                </a:lnTo>
                <a:lnTo>
                  <a:pt x="11181843" y="0"/>
                </a:lnTo>
                <a:close/>
              </a:path>
            </a:pathLst>
          </a:custGeom>
          <a:solidFill>
            <a:srgbClr val="00B6ED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55ABA127-DEAD-2C45-971F-FA5F13863ADD}"/>
              </a:ext>
            </a:extLst>
          </p:cNvPr>
          <p:cNvSpPr/>
          <p:nvPr userDrawn="1"/>
        </p:nvSpPr>
        <p:spPr>
          <a:xfrm>
            <a:off x="11359740" y="4372598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90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10812A0-0F90-A643-87C9-1503BA04EE64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3757" y="2864557"/>
            <a:ext cx="9941560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7550" b="1" i="0">
                <a:latin typeface="Arial" panose="020B0604020202020204" pitchFamily="34" charset="0"/>
                <a:cs typeface="Arial" panose="020B0604020202020204" pitchFamily="34" charset="0"/>
              </a:rPr>
              <a:t>Type Title Here</a:t>
            </a:r>
            <a:endParaRPr sz="7550">
              <a:latin typeface="BrandonGrotesque-Black"/>
              <a:cs typeface="BrandonGrotesque-Black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D95DAD9B-DE10-2A44-927E-879E8A386C4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3757" y="6751884"/>
            <a:ext cx="6780714" cy="4308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Additional space for supporting text: 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B7B0F37-C1E7-504D-A759-0C87E0526C27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757" y="7895329"/>
            <a:ext cx="8838445" cy="210274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Text Box≈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73F087E-BF49-C647-9EFF-DF50CF4A08E3}"/>
              </a:ext>
            </a:extLst>
          </p:cNvPr>
          <p:cNvSpPr/>
          <p:nvPr userDrawn="1"/>
        </p:nvSpPr>
        <p:spPr>
          <a:xfrm>
            <a:off x="14319250" y="3063875"/>
            <a:ext cx="5784850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older 3">
            <a:extLst>
              <a:ext uri="{FF2B5EF4-FFF2-40B4-BE49-F238E27FC236}">
                <a16:creationId xmlns:a16="http://schemas.microsoft.com/office/drawing/2014/main" id="{0C9FD822-3DAF-0349-BE6F-E6CD47A663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99084" y="2864557"/>
            <a:ext cx="5398666" cy="4318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7723F42-AB1B-8B48-819D-572F3D182AB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679002" y="5608439"/>
            <a:ext cx="6780714" cy="4308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30/9/21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3D2132F-9459-A64C-86EC-449D9736B59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 rot="16200000">
            <a:off x="18062900" y="9345043"/>
            <a:ext cx="2561869" cy="16927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SAMPLE – VERTICAL TEXT OPTION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677F0C9-A346-2649-B322-204CA8C68509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43" name="object 12">
              <a:extLst>
                <a:ext uri="{FF2B5EF4-FFF2-40B4-BE49-F238E27FC236}">
                  <a16:creationId xmlns:a16="http://schemas.microsoft.com/office/drawing/2014/main" id="{60DD6A80-0422-C448-8F7C-B0FDD16FA963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3">
              <a:extLst>
                <a:ext uri="{FF2B5EF4-FFF2-40B4-BE49-F238E27FC236}">
                  <a16:creationId xmlns:a16="http://schemas.microsoft.com/office/drawing/2014/main" id="{256A8110-BE00-E843-82D6-C5B50FAF4109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4">
              <a:extLst>
                <a:ext uri="{FF2B5EF4-FFF2-40B4-BE49-F238E27FC236}">
                  <a16:creationId xmlns:a16="http://schemas.microsoft.com/office/drawing/2014/main" id="{B3674736-8456-3448-834B-69BD8E0DA375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15">
              <a:extLst>
                <a:ext uri="{FF2B5EF4-FFF2-40B4-BE49-F238E27FC236}">
                  <a16:creationId xmlns:a16="http://schemas.microsoft.com/office/drawing/2014/main" id="{714A0CDD-3991-0249-8E8A-06F282DA200A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16">
              <a:extLst>
                <a:ext uri="{FF2B5EF4-FFF2-40B4-BE49-F238E27FC236}">
                  <a16:creationId xmlns:a16="http://schemas.microsoft.com/office/drawing/2014/main" id="{D7FBCFF2-F73F-AD4D-B7C5-4C914C8F3E76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2" name="object 17">
              <a:extLst>
                <a:ext uri="{FF2B5EF4-FFF2-40B4-BE49-F238E27FC236}">
                  <a16:creationId xmlns:a16="http://schemas.microsoft.com/office/drawing/2014/main" id="{BD6F7511-158C-A94F-800A-57DB9329E42C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60" name="object 18">
                <a:extLst>
                  <a:ext uri="{FF2B5EF4-FFF2-40B4-BE49-F238E27FC236}">
                    <a16:creationId xmlns:a16="http://schemas.microsoft.com/office/drawing/2014/main" id="{060F9FFA-58C3-9A40-9861-788819DDE348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61" name="object 19">
                <a:extLst>
                  <a:ext uri="{FF2B5EF4-FFF2-40B4-BE49-F238E27FC236}">
                    <a16:creationId xmlns:a16="http://schemas.microsoft.com/office/drawing/2014/main" id="{862DB472-B4E9-2843-B9B0-95517C6738D9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62" name="object 20">
                <a:extLst>
                  <a:ext uri="{FF2B5EF4-FFF2-40B4-BE49-F238E27FC236}">
                    <a16:creationId xmlns:a16="http://schemas.microsoft.com/office/drawing/2014/main" id="{8E4D3685-8CB3-5049-9234-6756BA8ACAD8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63" name="object 21">
                <a:extLst>
                  <a:ext uri="{FF2B5EF4-FFF2-40B4-BE49-F238E27FC236}">
                    <a16:creationId xmlns:a16="http://schemas.microsoft.com/office/drawing/2014/main" id="{C0C35629-0B0A-7544-B7DE-A45F26EA65A0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64" name="object 22">
                <a:extLst>
                  <a:ext uri="{FF2B5EF4-FFF2-40B4-BE49-F238E27FC236}">
                    <a16:creationId xmlns:a16="http://schemas.microsoft.com/office/drawing/2014/main" id="{224CA1D8-A224-9948-934F-AA741958E54A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3" name="object 23">
              <a:extLst>
                <a:ext uri="{FF2B5EF4-FFF2-40B4-BE49-F238E27FC236}">
                  <a16:creationId xmlns:a16="http://schemas.microsoft.com/office/drawing/2014/main" id="{F334EC71-BE9D-D047-9451-D8D0B105D6B2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58" name="object 24">
                <a:extLst>
                  <a:ext uri="{FF2B5EF4-FFF2-40B4-BE49-F238E27FC236}">
                    <a16:creationId xmlns:a16="http://schemas.microsoft.com/office/drawing/2014/main" id="{D8904637-00D0-4E42-8B95-2B8C0258F20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59" name="object 25">
                <a:extLst>
                  <a:ext uri="{FF2B5EF4-FFF2-40B4-BE49-F238E27FC236}">
                    <a16:creationId xmlns:a16="http://schemas.microsoft.com/office/drawing/2014/main" id="{E0A1F9A5-6745-FD4A-9A0D-13002DCC155A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54" name="object 26">
              <a:extLst>
                <a:ext uri="{FF2B5EF4-FFF2-40B4-BE49-F238E27FC236}">
                  <a16:creationId xmlns:a16="http://schemas.microsoft.com/office/drawing/2014/main" id="{1429B725-18CF-4C4D-89E0-1A880C149FBC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55" name="object 27">
                <a:extLst>
                  <a:ext uri="{FF2B5EF4-FFF2-40B4-BE49-F238E27FC236}">
                    <a16:creationId xmlns:a16="http://schemas.microsoft.com/office/drawing/2014/main" id="{32484F67-7559-D941-A7D7-B5E5206781E7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6" name="object 28">
                <a:extLst>
                  <a:ext uri="{FF2B5EF4-FFF2-40B4-BE49-F238E27FC236}">
                    <a16:creationId xmlns:a16="http://schemas.microsoft.com/office/drawing/2014/main" id="{C8D217D8-D3A5-D947-9F3D-FEDE446E4477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7" name="object 29">
                <a:extLst>
                  <a:ext uri="{FF2B5EF4-FFF2-40B4-BE49-F238E27FC236}">
                    <a16:creationId xmlns:a16="http://schemas.microsoft.com/office/drawing/2014/main" id="{3A24ED1A-32E2-744E-BB3F-D6D396C0545B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1711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Background Sub-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object 2">
            <a:extLst>
              <a:ext uri="{FF2B5EF4-FFF2-40B4-BE49-F238E27FC236}">
                <a16:creationId xmlns:a16="http://schemas.microsoft.com/office/drawing/2014/main" id="{E2BF9A49-634D-BB4C-BD35-06B59DDD8464}"/>
              </a:ext>
            </a:extLst>
          </p:cNvPr>
          <p:cNvSpPr/>
          <p:nvPr userDrawn="1"/>
        </p:nvSpPr>
        <p:spPr>
          <a:xfrm>
            <a:off x="0" y="0"/>
            <a:ext cx="20104100" cy="11327628"/>
          </a:xfrm>
          <a:custGeom>
            <a:avLst/>
            <a:gdLst/>
            <a:ahLst/>
            <a:cxnLst/>
            <a:rect l="l" t="t" r="r" b="b"/>
            <a:pathLst>
              <a:path w="20104100" h="7251065">
                <a:moveTo>
                  <a:pt x="0" y="7250763"/>
                </a:moveTo>
                <a:lnTo>
                  <a:pt x="20104099" y="7250763"/>
                </a:lnTo>
                <a:lnTo>
                  <a:pt x="20104099" y="0"/>
                </a:lnTo>
                <a:lnTo>
                  <a:pt x="0" y="0"/>
                </a:lnTo>
                <a:lnTo>
                  <a:pt x="0" y="7250763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">
            <a:extLst>
              <a:ext uri="{FF2B5EF4-FFF2-40B4-BE49-F238E27FC236}">
                <a16:creationId xmlns:a16="http://schemas.microsoft.com/office/drawing/2014/main" id="{97285E60-EA1D-7B45-9748-FE971EA7B3FC}"/>
              </a:ext>
            </a:extLst>
          </p:cNvPr>
          <p:cNvSpPr/>
          <p:nvPr userDrawn="1"/>
        </p:nvSpPr>
        <p:spPr>
          <a:xfrm>
            <a:off x="0" y="4698468"/>
            <a:ext cx="11182350" cy="12700"/>
          </a:xfrm>
          <a:custGeom>
            <a:avLst/>
            <a:gdLst/>
            <a:ahLst/>
            <a:cxnLst/>
            <a:rect l="l" t="t" r="r" b="b"/>
            <a:pathLst>
              <a:path w="11182350" h="12700">
                <a:moveTo>
                  <a:pt x="11181843" y="0"/>
                </a:moveTo>
                <a:lnTo>
                  <a:pt x="0" y="0"/>
                </a:lnTo>
                <a:lnTo>
                  <a:pt x="0" y="12565"/>
                </a:lnTo>
                <a:lnTo>
                  <a:pt x="11181843" y="12565"/>
                </a:lnTo>
                <a:lnTo>
                  <a:pt x="11181843" y="0"/>
                </a:lnTo>
                <a:close/>
              </a:path>
            </a:pathLst>
          </a:custGeom>
          <a:solidFill>
            <a:srgbClr val="00B6ED"/>
          </a:solidFill>
          <a:ln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0297A49F-3140-6545-B16A-F7659E977FDD}"/>
              </a:ext>
            </a:extLst>
          </p:cNvPr>
          <p:cNvSpPr/>
          <p:nvPr userDrawn="1"/>
        </p:nvSpPr>
        <p:spPr>
          <a:xfrm>
            <a:off x="11359740" y="4372598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90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Holder 3">
            <a:extLst>
              <a:ext uri="{FF2B5EF4-FFF2-40B4-BE49-F238E27FC236}">
                <a16:creationId xmlns:a16="http://schemas.microsoft.com/office/drawing/2014/main" id="{2697F86C-4A7D-B74E-9031-0F6521CB186C}"/>
              </a:ext>
            </a:extLst>
          </p:cNvPr>
          <p:cNvSpPr>
            <a:spLocks noGrp="1"/>
          </p:cNvSpPr>
          <p:nvPr>
            <p:ph type="dt" sz="half" idx="6"/>
          </p:nvPr>
        </p:nvSpPr>
        <p:spPr>
          <a:xfrm>
            <a:off x="653757" y="5608439"/>
            <a:ext cx="4623943" cy="43088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="1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5/18/2022</a:t>
            </a:fld>
            <a:endParaRPr lang="en-US"/>
          </a:p>
        </p:txBody>
      </p:sp>
      <p:sp>
        <p:nvSpPr>
          <p:cNvPr id="68" name="Holder 5">
            <a:extLst>
              <a:ext uri="{FF2B5EF4-FFF2-40B4-BE49-F238E27FC236}">
                <a16:creationId xmlns:a16="http://schemas.microsoft.com/office/drawing/2014/main" id="{0766F32B-C942-2948-B797-D9E45E57EF59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 rot="16200000">
            <a:off x="18135571" y="9340553"/>
            <a:ext cx="2429229" cy="16927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tx1"/>
                </a:solidFill>
                <a:latin typeface="Brandon Grotesque Bold" panose="020B0803020203060202" pitchFamily="34" charset="77"/>
              </a:defRPr>
            </a:lvl1pPr>
          </a:lstStyle>
          <a:p>
            <a:r>
              <a:rPr lang="en-GB" b="1">
                <a:latin typeface="Arial" panose="020B0604020202020204" pitchFamily="34" charset="0"/>
              </a:rPr>
              <a:t>SAMPLE – VERTICAL TEXT OPTION</a:t>
            </a:r>
          </a:p>
        </p:txBody>
      </p:sp>
      <p:sp>
        <p:nvSpPr>
          <p:cNvPr id="69" name="Content Placeholder 2">
            <a:extLst>
              <a:ext uri="{FF2B5EF4-FFF2-40B4-BE49-F238E27FC236}">
                <a16:creationId xmlns:a16="http://schemas.microsoft.com/office/drawing/2014/main" id="{EF685DB3-E798-F546-836C-CC1C1199560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3757" y="6751884"/>
            <a:ext cx="6780714" cy="430887"/>
          </a:xfrm>
          <a:prstGeom prst="rect">
            <a:avLst/>
          </a:prstGeom>
        </p:spPr>
        <p:txBody>
          <a:bodyPr/>
          <a:lstStyle>
            <a:lvl1pPr>
              <a:defRPr sz="2800" b="1" i="0">
                <a:latin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Additional space for supporting text: 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5011E56-3E4A-EF4A-A8DB-C3AAE54F77CA}"/>
              </a:ext>
            </a:extLst>
          </p:cNvPr>
          <p:cNvSpPr/>
          <p:nvPr userDrawn="1"/>
        </p:nvSpPr>
        <p:spPr>
          <a:xfrm>
            <a:off x="14319250" y="3063875"/>
            <a:ext cx="5784850" cy="44196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older 3">
            <a:extLst>
              <a:ext uri="{FF2B5EF4-FFF2-40B4-BE49-F238E27FC236}">
                <a16:creationId xmlns:a16="http://schemas.microsoft.com/office/drawing/2014/main" id="{1D44C8AE-DD89-8D42-B3D3-2AE2B910B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699084" y="2864557"/>
            <a:ext cx="5398666" cy="4318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E0D0072E-46F6-CC43-97E5-9B05365B902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108" name="object 12">
              <a:extLst>
                <a:ext uri="{FF2B5EF4-FFF2-40B4-BE49-F238E27FC236}">
                  <a16:creationId xmlns:a16="http://schemas.microsoft.com/office/drawing/2014/main" id="{96A8A197-78E2-F543-A0CE-9C62DFF16FB2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3">
              <a:extLst>
                <a:ext uri="{FF2B5EF4-FFF2-40B4-BE49-F238E27FC236}">
                  <a16:creationId xmlns:a16="http://schemas.microsoft.com/office/drawing/2014/main" id="{CB74C609-A444-404A-81C3-99F8E43B78C4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4">
              <a:extLst>
                <a:ext uri="{FF2B5EF4-FFF2-40B4-BE49-F238E27FC236}">
                  <a16:creationId xmlns:a16="http://schemas.microsoft.com/office/drawing/2014/main" id="{B8A725B1-247B-4341-85E5-5E68E2FF157D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5">
              <a:extLst>
                <a:ext uri="{FF2B5EF4-FFF2-40B4-BE49-F238E27FC236}">
                  <a16:creationId xmlns:a16="http://schemas.microsoft.com/office/drawing/2014/main" id="{8C75C21B-E73B-D249-910E-D7E3F184314B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6">
              <a:extLst>
                <a:ext uri="{FF2B5EF4-FFF2-40B4-BE49-F238E27FC236}">
                  <a16:creationId xmlns:a16="http://schemas.microsoft.com/office/drawing/2014/main" id="{528F072B-88C4-DC4C-A8B6-C15E0678E20C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3" name="object 17">
              <a:extLst>
                <a:ext uri="{FF2B5EF4-FFF2-40B4-BE49-F238E27FC236}">
                  <a16:creationId xmlns:a16="http://schemas.microsoft.com/office/drawing/2014/main" id="{B8234234-01D6-5742-AC93-0FAEF25BFDF3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121" name="object 18">
                <a:extLst>
                  <a:ext uri="{FF2B5EF4-FFF2-40B4-BE49-F238E27FC236}">
                    <a16:creationId xmlns:a16="http://schemas.microsoft.com/office/drawing/2014/main" id="{DB6CB39B-CEA3-2242-970F-6456C9630A44}"/>
                  </a:ext>
                </a:extLst>
              </p:cNvPr>
              <p:cNvPicPr/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122" name="object 19">
                <a:extLst>
                  <a:ext uri="{FF2B5EF4-FFF2-40B4-BE49-F238E27FC236}">
                    <a16:creationId xmlns:a16="http://schemas.microsoft.com/office/drawing/2014/main" id="{96BDEFC9-167A-9147-9151-AB73544CB55D}"/>
                  </a:ext>
                </a:extLst>
              </p:cNvPr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123" name="object 20">
                <a:extLst>
                  <a:ext uri="{FF2B5EF4-FFF2-40B4-BE49-F238E27FC236}">
                    <a16:creationId xmlns:a16="http://schemas.microsoft.com/office/drawing/2014/main" id="{2733E889-13C0-384D-B3CA-A86BAD3ACA70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124" name="object 21">
                <a:extLst>
                  <a:ext uri="{FF2B5EF4-FFF2-40B4-BE49-F238E27FC236}">
                    <a16:creationId xmlns:a16="http://schemas.microsoft.com/office/drawing/2014/main" id="{1C3C11CE-DC29-EC4F-9D33-4E8CFE7E8078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125" name="object 22">
                <a:extLst>
                  <a:ext uri="{FF2B5EF4-FFF2-40B4-BE49-F238E27FC236}">
                    <a16:creationId xmlns:a16="http://schemas.microsoft.com/office/drawing/2014/main" id="{83F5F55E-2DC0-E648-84A8-8F79AC4DDE1E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4" name="object 23">
              <a:extLst>
                <a:ext uri="{FF2B5EF4-FFF2-40B4-BE49-F238E27FC236}">
                  <a16:creationId xmlns:a16="http://schemas.microsoft.com/office/drawing/2014/main" id="{E84A72B4-C146-134A-BBA3-32C8E5710FE8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119" name="object 24">
                <a:extLst>
                  <a:ext uri="{FF2B5EF4-FFF2-40B4-BE49-F238E27FC236}">
                    <a16:creationId xmlns:a16="http://schemas.microsoft.com/office/drawing/2014/main" id="{0C87BED9-61BF-284D-AA44-49714E8988C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120" name="object 25">
                <a:extLst>
                  <a:ext uri="{FF2B5EF4-FFF2-40B4-BE49-F238E27FC236}">
                    <a16:creationId xmlns:a16="http://schemas.microsoft.com/office/drawing/2014/main" id="{E1D66BD2-0BE9-6745-BFAF-DDFF48E9291A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15" name="object 26">
              <a:extLst>
                <a:ext uri="{FF2B5EF4-FFF2-40B4-BE49-F238E27FC236}">
                  <a16:creationId xmlns:a16="http://schemas.microsoft.com/office/drawing/2014/main" id="{E846A4AD-447D-D541-A663-139FD2D56386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16" name="object 27">
                <a:extLst>
                  <a:ext uri="{FF2B5EF4-FFF2-40B4-BE49-F238E27FC236}">
                    <a16:creationId xmlns:a16="http://schemas.microsoft.com/office/drawing/2014/main" id="{12CCF8D7-32DC-CE4E-BE54-C25A07D312E5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7" name="object 28">
                <a:extLst>
                  <a:ext uri="{FF2B5EF4-FFF2-40B4-BE49-F238E27FC236}">
                    <a16:creationId xmlns:a16="http://schemas.microsoft.com/office/drawing/2014/main" id="{B3438595-60AF-0E41-B9C9-35AD78CEB661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18" name="object 29">
                <a:extLst>
                  <a:ext uri="{FF2B5EF4-FFF2-40B4-BE49-F238E27FC236}">
                    <a16:creationId xmlns:a16="http://schemas.microsoft.com/office/drawing/2014/main" id="{0B3E9A58-FD15-CB4B-B798-0E9CA90B2043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31" name="object 4">
            <a:extLst>
              <a:ext uri="{FF2B5EF4-FFF2-40B4-BE49-F238E27FC236}">
                <a16:creationId xmlns:a16="http://schemas.microsoft.com/office/drawing/2014/main" id="{B355A8FF-B141-2B44-BD85-CC353205CA8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3757" y="2864557"/>
            <a:ext cx="9941560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7550" b="1" i="0">
                <a:latin typeface="Arial" panose="020B0604020202020204" pitchFamily="34" charset="0"/>
                <a:cs typeface="Arial" panose="020B0604020202020204" pitchFamily="34" charset="0"/>
              </a:rPr>
              <a:t>Type Title Here</a:t>
            </a:r>
            <a:endParaRPr sz="7550">
              <a:latin typeface="BrandonGrotesque-Black"/>
              <a:cs typeface="BrandonGrotesque-Black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45F5EE2C-71F0-874D-BF1F-CCF172410ABE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757" y="7895329"/>
            <a:ext cx="8838445" cy="210274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Text Box≈</a:t>
            </a:r>
          </a:p>
        </p:txBody>
      </p:sp>
    </p:spTree>
    <p:extLst>
      <p:ext uri="{BB962C8B-B14F-4D97-AF65-F5344CB8AC3E}">
        <p14:creationId xmlns:p14="http://schemas.microsoft.com/office/powerpoint/2010/main" val="108610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1625B-1537-4AD4-87AC-086D6B82E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25B35-9FDF-41AD-B4D2-1AC308A20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37092-2382-4B8B-9A78-C6179C1A1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B765A-3708-460A-80B7-F0A9FE10D1D6}" type="datetimeFigureOut">
              <a:rPr lang="en-GB" smtClean="0"/>
              <a:t>18/05/2022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06B1C-3240-41E5-BD46-30DBFDA9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3BAFD5-E2D6-4778-B694-62B83BA38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FD648-F10F-4A67-BFF9-7C604A26B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946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Halfp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0F3BA740-586A-C04C-B297-59A10142D1AB}"/>
              </a:ext>
            </a:extLst>
          </p:cNvPr>
          <p:cNvSpPr/>
          <p:nvPr userDrawn="1"/>
        </p:nvSpPr>
        <p:spPr>
          <a:xfrm>
            <a:off x="0" y="20417"/>
            <a:ext cx="10123170" cy="11298555"/>
          </a:xfrm>
          <a:custGeom>
            <a:avLst/>
            <a:gdLst/>
            <a:ahLst/>
            <a:cxnLst/>
            <a:rect l="l" t="t" r="r" b="b"/>
            <a:pathLst>
              <a:path w="10123170" h="11298555">
                <a:moveTo>
                  <a:pt x="10122990" y="0"/>
                </a:moveTo>
                <a:lnTo>
                  <a:pt x="0" y="0"/>
                </a:lnTo>
                <a:lnTo>
                  <a:pt x="0" y="11298074"/>
                </a:lnTo>
                <a:lnTo>
                  <a:pt x="10122990" y="11298074"/>
                </a:lnTo>
                <a:lnTo>
                  <a:pt x="1012299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953A3225-3DCA-2C44-AF10-1D8EE7C34B6B}"/>
              </a:ext>
            </a:extLst>
          </p:cNvPr>
          <p:cNvSpPr/>
          <p:nvPr userDrawn="1"/>
        </p:nvSpPr>
        <p:spPr>
          <a:xfrm>
            <a:off x="-4" y="4704751"/>
            <a:ext cx="5504180" cy="0"/>
          </a:xfrm>
          <a:custGeom>
            <a:avLst/>
            <a:gdLst/>
            <a:ahLst/>
            <a:cxnLst/>
            <a:rect l="l" t="t" r="r" b="b"/>
            <a:pathLst>
              <a:path w="5504180">
                <a:moveTo>
                  <a:pt x="5503759" y="0"/>
                </a:moveTo>
                <a:lnTo>
                  <a:pt x="0" y="0"/>
                </a:lnTo>
              </a:path>
            </a:pathLst>
          </a:custGeom>
          <a:ln w="12565"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95C2C53-2DBA-A04E-A441-E13EB3B831D7}"/>
              </a:ext>
            </a:extLst>
          </p:cNvPr>
          <p:cNvSpPr/>
          <p:nvPr userDrawn="1"/>
        </p:nvSpPr>
        <p:spPr>
          <a:xfrm>
            <a:off x="5681653" y="4372598"/>
            <a:ext cx="681990" cy="676910"/>
          </a:xfrm>
          <a:custGeom>
            <a:avLst/>
            <a:gdLst/>
            <a:ahLst/>
            <a:cxnLst/>
            <a:rect l="l" t="t" r="r" b="b"/>
            <a:pathLst>
              <a:path w="681989" h="676910">
                <a:moveTo>
                  <a:pt x="353444" y="0"/>
                </a:moveTo>
                <a:lnTo>
                  <a:pt x="328461" y="0"/>
                </a:lnTo>
                <a:lnTo>
                  <a:pt x="326423" y="62112"/>
                </a:lnTo>
                <a:lnTo>
                  <a:pt x="321500" y="116072"/>
                </a:lnTo>
                <a:lnTo>
                  <a:pt x="313174" y="162415"/>
                </a:lnTo>
                <a:lnTo>
                  <a:pt x="300931" y="201676"/>
                </a:lnTo>
                <a:lnTo>
                  <a:pt x="262626" y="261095"/>
                </a:lnTo>
                <a:lnTo>
                  <a:pt x="202456" y="298611"/>
                </a:lnTo>
                <a:lnTo>
                  <a:pt x="162880" y="310494"/>
                </a:lnTo>
                <a:lnTo>
                  <a:pt x="116290" y="318508"/>
                </a:lnTo>
                <a:lnTo>
                  <a:pt x="62168" y="323188"/>
                </a:lnTo>
                <a:lnTo>
                  <a:pt x="0" y="325068"/>
                </a:lnTo>
                <a:lnTo>
                  <a:pt x="0" y="351245"/>
                </a:lnTo>
                <a:lnTo>
                  <a:pt x="62168" y="353117"/>
                </a:lnTo>
                <a:lnTo>
                  <a:pt x="116290" y="357794"/>
                </a:lnTo>
                <a:lnTo>
                  <a:pt x="162880" y="365810"/>
                </a:lnTo>
                <a:lnTo>
                  <a:pt x="202456" y="377701"/>
                </a:lnTo>
                <a:lnTo>
                  <a:pt x="262626" y="415243"/>
                </a:lnTo>
                <a:lnTo>
                  <a:pt x="300931" y="474694"/>
                </a:lnTo>
                <a:lnTo>
                  <a:pt x="313174" y="513971"/>
                </a:lnTo>
                <a:lnTo>
                  <a:pt x="321500" y="560328"/>
                </a:lnTo>
                <a:lnTo>
                  <a:pt x="326423" y="614299"/>
                </a:lnTo>
                <a:lnTo>
                  <a:pt x="328461" y="676419"/>
                </a:lnTo>
                <a:lnTo>
                  <a:pt x="353444" y="676419"/>
                </a:lnTo>
                <a:lnTo>
                  <a:pt x="355475" y="614299"/>
                </a:lnTo>
                <a:lnTo>
                  <a:pt x="360384" y="560328"/>
                </a:lnTo>
                <a:lnTo>
                  <a:pt x="368690" y="513971"/>
                </a:lnTo>
                <a:lnTo>
                  <a:pt x="380911" y="474694"/>
                </a:lnTo>
                <a:lnTo>
                  <a:pt x="419169" y="415243"/>
                </a:lnTo>
                <a:lnTo>
                  <a:pt x="479303" y="377701"/>
                </a:lnTo>
                <a:lnTo>
                  <a:pt x="518869" y="365810"/>
                </a:lnTo>
                <a:lnTo>
                  <a:pt x="565458" y="357794"/>
                </a:lnTo>
                <a:lnTo>
                  <a:pt x="619589" y="353117"/>
                </a:lnTo>
                <a:lnTo>
                  <a:pt x="681780" y="351245"/>
                </a:lnTo>
                <a:lnTo>
                  <a:pt x="681780" y="324848"/>
                </a:lnTo>
                <a:lnTo>
                  <a:pt x="619589" y="322976"/>
                </a:lnTo>
                <a:lnTo>
                  <a:pt x="565458" y="318312"/>
                </a:lnTo>
                <a:lnTo>
                  <a:pt x="518869" y="310318"/>
                </a:lnTo>
                <a:lnTo>
                  <a:pt x="479303" y="298458"/>
                </a:lnTo>
                <a:lnTo>
                  <a:pt x="419169" y="260993"/>
                </a:lnTo>
                <a:lnTo>
                  <a:pt x="380911" y="201624"/>
                </a:lnTo>
                <a:lnTo>
                  <a:pt x="368690" y="162383"/>
                </a:lnTo>
                <a:lnTo>
                  <a:pt x="360384" y="116057"/>
                </a:lnTo>
                <a:lnTo>
                  <a:pt x="355475" y="62108"/>
                </a:lnTo>
                <a:lnTo>
                  <a:pt x="353444" y="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F6B697BD-DE5E-5243-A26C-4A8663099097}"/>
              </a:ext>
            </a:extLst>
          </p:cNvPr>
          <p:cNvSpPr/>
          <p:nvPr userDrawn="1"/>
        </p:nvSpPr>
        <p:spPr>
          <a:xfrm>
            <a:off x="1845179" y="681623"/>
            <a:ext cx="22225" cy="575310"/>
          </a:xfrm>
          <a:custGeom>
            <a:avLst/>
            <a:gdLst/>
            <a:ahLst/>
            <a:cxnLst/>
            <a:rect l="l" t="t" r="r" b="b"/>
            <a:pathLst>
              <a:path w="22225" h="575310">
                <a:moveTo>
                  <a:pt x="21611" y="0"/>
                </a:moveTo>
                <a:lnTo>
                  <a:pt x="0" y="0"/>
                </a:lnTo>
                <a:lnTo>
                  <a:pt x="0" y="575081"/>
                </a:lnTo>
                <a:lnTo>
                  <a:pt x="21611" y="575081"/>
                </a:lnTo>
                <a:lnTo>
                  <a:pt x="21611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5">
            <a:extLst>
              <a:ext uri="{FF2B5EF4-FFF2-40B4-BE49-F238E27FC236}">
                <a16:creationId xmlns:a16="http://schemas.microsoft.com/office/drawing/2014/main" id="{F5D2051B-8BF6-4242-99A7-B438FA0AD38A}"/>
              </a:ext>
            </a:extLst>
          </p:cNvPr>
          <p:cNvSpPr/>
          <p:nvPr userDrawn="1"/>
        </p:nvSpPr>
        <p:spPr>
          <a:xfrm>
            <a:off x="2064791" y="681614"/>
            <a:ext cx="715645" cy="575945"/>
          </a:xfrm>
          <a:custGeom>
            <a:avLst/>
            <a:gdLst/>
            <a:ahLst/>
            <a:cxnLst/>
            <a:rect l="l" t="t" r="r" b="b"/>
            <a:pathLst>
              <a:path w="715644" h="575944">
                <a:moveTo>
                  <a:pt x="90589" y="2463"/>
                </a:moveTo>
                <a:lnTo>
                  <a:pt x="85217" y="0"/>
                </a:lnTo>
                <a:lnTo>
                  <a:pt x="5384" y="0"/>
                </a:lnTo>
                <a:lnTo>
                  <a:pt x="0" y="2463"/>
                </a:lnTo>
                <a:lnTo>
                  <a:pt x="0" y="34264"/>
                </a:lnTo>
                <a:lnTo>
                  <a:pt x="4889" y="35255"/>
                </a:lnTo>
                <a:lnTo>
                  <a:pt x="13944" y="35255"/>
                </a:lnTo>
                <a:lnTo>
                  <a:pt x="16408" y="35013"/>
                </a:lnTo>
                <a:lnTo>
                  <a:pt x="23253" y="35013"/>
                </a:lnTo>
                <a:lnTo>
                  <a:pt x="24485" y="36487"/>
                </a:lnTo>
                <a:lnTo>
                  <a:pt x="24485" y="175056"/>
                </a:lnTo>
                <a:lnTo>
                  <a:pt x="65125" y="175056"/>
                </a:lnTo>
                <a:lnTo>
                  <a:pt x="66116" y="157048"/>
                </a:lnTo>
                <a:lnTo>
                  <a:pt x="66116" y="36487"/>
                </a:lnTo>
                <a:lnTo>
                  <a:pt x="66598" y="35013"/>
                </a:lnTo>
                <a:lnTo>
                  <a:pt x="75653" y="35013"/>
                </a:lnTo>
                <a:lnTo>
                  <a:pt x="77863" y="35255"/>
                </a:lnTo>
                <a:lnTo>
                  <a:pt x="85699" y="35255"/>
                </a:lnTo>
                <a:lnTo>
                  <a:pt x="86880" y="35013"/>
                </a:lnTo>
                <a:lnTo>
                  <a:pt x="90589" y="34264"/>
                </a:lnTo>
                <a:lnTo>
                  <a:pt x="90589" y="2463"/>
                </a:lnTo>
                <a:close/>
              </a:path>
              <a:path w="715644" h="575944">
                <a:moveTo>
                  <a:pt x="128270" y="455853"/>
                </a:moveTo>
                <a:lnTo>
                  <a:pt x="125564" y="432917"/>
                </a:lnTo>
                <a:lnTo>
                  <a:pt x="125526" y="432511"/>
                </a:lnTo>
                <a:lnTo>
                  <a:pt x="117487" y="414794"/>
                </a:lnTo>
                <a:lnTo>
                  <a:pt x="104508" y="403567"/>
                </a:lnTo>
                <a:lnTo>
                  <a:pt x="86880" y="399630"/>
                </a:lnTo>
                <a:lnTo>
                  <a:pt x="85166" y="399630"/>
                </a:lnTo>
                <a:lnTo>
                  <a:pt x="85166" y="457581"/>
                </a:lnTo>
                <a:lnTo>
                  <a:pt x="84886" y="465696"/>
                </a:lnTo>
                <a:lnTo>
                  <a:pt x="83299" y="472719"/>
                </a:lnTo>
                <a:lnTo>
                  <a:pt x="79273" y="477659"/>
                </a:lnTo>
                <a:lnTo>
                  <a:pt x="71691" y="479526"/>
                </a:lnTo>
                <a:lnTo>
                  <a:pt x="61899" y="479526"/>
                </a:lnTo>
                <a:lnTo>
                  <a:pt x="60515" y="478142"/>
                </a:lnTo>
                <a:lnTo>
                  <a:pt x="60502" y="465696"/>
                </a:lnTo>
                <a:lnTo>
                  <a:pt x="60680" y="462508"/>
                </a:lnTo>
                <a:lnTo>
                  <a:pt x="60680" y="452412"/>
                </a:lnTo>
                <a:lnTo>
                  <a:pt x="60477" y="449046"/>
                </a:lnTo>
                <a:lnTo>
                  <a:pt x="60426" y="436143"/>
                </a:lnTo>
                <a:lnTo>
                  <a:pt x="61899" y="432917"/>
                </a:lnTo>
                <a:lnTo>
                  <a:pt x="71691" y="432917"/>
                </a:lnTo>
                <a:lnTo>
                  <a:pt x="78447" y="435216"/>
                </a:lnTo>
                <a:lnTo>
                  <a:pt x="82562" y="441083"/>
                </a:lnTo>
                <a:lnTo>
                  <a:pt x="84620" y="449046"/>
                </a:lnTo>
                <a:lnTo>
                  <a:pt x="85166" y="457581"/>
                </a:lnTo>
                <a:lnTo>
                  <a:pt x="85166" y="399630"/>
                </a:lnTo>
                <a:lnTo>
                  <a:pt x="19062" y="399630"/>
                </a:lnTo>
                <a:lnTo>
                  <a:pt x="19062" y="574687"/>
                </a:lnTo>
                <a:lnTo>
                  <a:pt x="60680" y="574687"/>
                </a:lnTo>
                <a:lnTo>
                  <a:pt x="60680" y="516496"/>
                </a:lnTo>
                <a:lnTo>
                  <a:pt x="60934" y="514527"/>
                </a:lnTo>
                <a:lnTo>
                  <a:pt x="66802" y="514527"/>
                </a:lnTo>
                <a:lnTo>
                  <a:pt x="69748" y="515035"/>
                </a:lnTo>
                <a:lnTo>
                  <a:pt x="75857" y="515035"/>
                </a:lnTo>
                <a:lnTo>
                  <a:pt x="84912" y="514527"/>
                </a:lnTo>
                <a:lnTo>
                  <a:pt x="87553" y="514388"/>
                </a:lnTo>
                <a:lnTo>
                  <a:pt x="100482" y="511695"/>
                </a:lnTo>
                <a:lnTo>
                  <a:pt x="125514" y="479526"/>
                </a:lnTo>
                <a:lnTo>
                  <a:pt x="127584" y="466940"/>
                </a:lnTo>
                <a:lnTo>
                  <a:pt x="128270" y="455853"/>
                </a:lnTo>
                <a:close/>
              </a:path>
              <a:path w="715644" h="575944">
                <a:moveTo>
                  <a:pt x="212915" y="162725"/>
                </a:moveTo>
                <a:lnTo>
                  <a:pt x="211239" y="148348"/>
                </a:lnTo>
                <a:lnTo>
                  <a:pt x="209181" y="138074"/>
                </a:lnTo>
                <a:lnTo>
                  <a:pt x="206298" y="123583"/>
                </a:lnTo>
                <a:lnTo>
                  <a:pt x="201866" y="101092"/>
                </a:lnTo>
                <a:lnTo>
                  <a:pt x="198234" y="82626"/>
                </a:lnTo>
                <a:lnTo>
                  <a:pt x="190652" y="39446"/>
                </a:lnTo>
                <a:lnTo>
                  <a:pt x="187185" y="19735"/>
                </a:lnTo>
                <a:lnTo>
                  <a:pt x="184861" y="11442"/>
                </a:lnTo>
                <a:lnTo>
                  <a:pt x="181381" y="5245"/>
                </a:lnTo>
                <a:lnTo>
                  <a:pt x="176530" y="1346"/>
                </a:lnTo>
                <a:lnTo>
                  <a:pt x="170053" y="0"/>
                </a:lnTo>
                <a:lnTo>
                  <a:pt x="160743" y="0"/>
                </a:lnTo>
                <a:lnTo>
                  <a:pt x="160743" y="101092"/>
                </a:lnTo>
                <a:lnTo>
                  <a:pt x="141655" y="101092"/>
                </a:lnTo>
                <a:lnTo>
                  <a:pt x="141655" y="94919"/>
                </a:lnTo>
                <a:lnTo>
                  <a:pt x="141897" y="93446"/>
                </a:lnTo>
                <a:lnTo>
                  <a:pt x="143649" y="74714"/>
                </a:lnTo>
                <a:lnTo>
                  <a:pt x="145529" y="57302"/>
                </a:lnTo>
                <a:lnTo>
                  <a:pt x="147916" y="44450"/>
                </a:lnTo>
                <a:lnTo>
                  <a:pt x="151193" y="39446"/>
                </a:lnTo>
                <a:lnTo>
                  <a:pt x="154508" y="44488"/>
                </a:lnTo>
                <a:lnTo>
                  <a:pt x="156768" y="57391"/>
                </a:lnTo>
                <a:lnTo>
                  <a:pt x="160502" y="93446"/>
                </a:lnTo>
                <a:lnTo>
                  <a:pt x="160705" y="94919"/>
                </a:lnTo>
                <a:lnTo>
                  <a:pt x="160743" y="101092"/>
                </a:lnTo>
                <a:lnTo>
                  <a:pt x="160743" y="0"/>
                </a:lnTo>
                <a:lnTo>
                  <a:pt x="132334" y="0"/>
                </a:lnTo>
                <a:lnTo>
                  <a:pt x="125882" y="1346"/>
                </a:lnTo>
                <a:lnTo>
                  <a:pt x="121081" y="5245"/>
                </a:lnTo>
                <a:lnTo>
                  <a:pt x="117741" y="11442"/>
                </a:lnTo>
                <a:lnTo>
                  <a:pt x="115684" y="19735"/>
                </a:lnTo>
                <a:lnTo>
                  <a:pt x="103720" y="88569"/>
                </a:lnTo>
                <a:lnTo>
                  <a:pt x="91935" y="150329"/>
                </a:lnTo>
                <a:lnTo>
                  <a:pt x="90716" y="162725"/>
                </a:lnTo>
                <a:lnTo>
                  <a:pt x="90716" y="174066"/>
                </a:lnTo>
                <a:lnTo>
                  <a:pt x="98310" y="175056"/>
                </a:lnTo>
                <a:lnTo>
                  <a:pt x="122555" y="175056"/>
                </a:lnTo>
                <a:lnTo>
                  <a:pt x="130314" y="169278"/>
                </a:lnTo>
                <a:lnTo>
                  <a:pt x="133819" y="156565"/>
                </a:lnTo>
                <a:lnTo>
                  <a:pt x="136398" y="143852"/>
                </a:lnTo>
                <a:lnTo>
                  <a:pt x="141414" y="138074"/>
                </a:lnTo>
                <a:lnTo>
                  <a:pt x="160985" y="138074"/>
                </a:lnTo>
                <a:lnTo>
                  <a:pt x="165696" y="143852"/>
                </a:lnTo>
                <a:lnTo>
                  <a:pt x="167652" y="156565"/>
                </a:lnTo>
                <a:lnTo>
                  <a:pt x="170624" y="169278"/>
                </a:lnTo>
                <a:lnTo>
                  <a:pt x="178371" y="175056"/>
                </a:lnTo>
                <a:lnTo>
                  <a:pt x="205320" y="175056"/>
                </a:lnTo>
                <a:lnTo>
                  <a:pt x="212915" y="174066"/>
                </a:lnTo>
                <a:lnTo>
                  <a:pt x="212915" y="162725"/>
                </a:lnTo>
                <a:close/>
              </a:path>
              <a:path w="715644" h="575944">
                <a:moveTo>
                  <a:pt x="226072" y="544372"/>
                </a:moveTo>
                <a:lnTo>
                  <a:pt x="224955" y="539432"/>
                </a:lnTo>
                <a:lnTo>
                  <a:pt x="224840" y="538924"/>
                </a:lnTo>
                <a:lnTo>
                  <a:pt x="209423" y="538924"/>
                </a:lnTo>
                <a:lnTo>
                  <a:pt x="203530" y="539432"/>
                </a:lnTo>
                <a:lnTo>
                  <a:pt x="190550" y="539432"/>
                </a:lnTo>
                <a:lnTo>
                  <a:pt x="182968" y="539191"/>
                </a:lnTo>
                <a:lnTo>
                  <a:pt x="182968" y="399630"/>
                </a:lnTo>
                <a:lnTo>
                  <a:pt x="141338" y="399630"/>
                </a:lnTo>
                <a:lnTo>
                  <a:pt x="141338" y="574687"/>
                </a:lnTo>
                <a:lnTo>
                  <a:pt x="226072" y="574687"/>
                </a:lnTo>
                <a:lnTo>
                  <a:pt x="226072" y="544372"/>
                </a:lnTo>
                <a:close/>
              </a:path>
              <a:path w="715644" h="575944">
                <a:moveTo>
                  <a:pt x="339420" y="167652"/>
                </a:moveTo>
                <a:lnTo>
                  <a:pt x="334213" y="149860"/>
                </a:lnTo>
                <a:lnTo>
                  <a:pt x="323303" y="122567"/>
                </a:lnTo>
                <a:lnTo>
                  <a:pt x="313994" y="101092"/>
                </a:lnTo>
                <a:lnTo>
                  <a:pt x="312051" y="96608"/>
                </a:lnTo>
                <a:lnTo>
                  <a:pt x="305892" y="82842"/>
                </a:lnTo>
                <a:lnTo>
                  <a:pt x="304165" y="79146"/>
                </a:lnTo>
                <a:lnTo>
                  <a:pt x="303187" y="77673"/>
                </a:lnTo>
                <a:lnTo>
                  <a:pt x="303187" y="76669"/>
                </a:lnTo>
                <a:lnTo>
                  <a:pt x="306679" y="69481"/>
                </a:lnTo>
                <a:lnTo>
                  <a:pt x="309918" y="63360"/>
                </a:lnTo>
                <a:lnTo>
                  <a:pt x="324675" y="35483"/>
                </a:lnTo>
                <a:lnTo>
                  <a:pt x="332701" y="19735"/>
                </a:lnTo>
                <a:lnTo>
                  <a:pt x="335508" y="14058"/>
                </a:lnTo>
                <a:lnTo>
                  <a:pt x="336740" y="9867"/>
                </a:lnTo>
                <a:lnTo>
                  <a:pt x="336740" y="0"/>
                </a:lnTo>
                <a:lnTo>
                  <a:pt x="307352" y="0"/>
                </a:lnTo>
                <a:lnTo>
                  <a:pt x="299897" y="1689"/>
                </a:lnTo>
                <a:lnTo>
                  <a:pt x="295046" y="6870"/>
                </a:lnTo>
                <a:lnTo>
                  <a:pt x="291033" y="15709"/>
                </a:lnTo>
                <a:lnTo>
                  <a:pt x="286054" y="28359"/>
                </a:lnTo>
                <a:lnTo>
                  <a:pt x="283451" y="36322"/>
                </a:lnTo>
                <a:lnTo>
                  <a:pt x="279552" y="48069"/>
                </a:lnTo>
                <a:lnTo>
                  <a:pt x="274739" y="58724"/>
                </a:lnTo>
                <a:lnTo>
                  <a:pt x="269379" y="63360"/>
                </a:lnTo>
                <a:lnTo>
                  <a:pt x="268681" y="62674"/>
                </a:lnTo>
                <a:lnTo>
                  <a:pt x="268325" y="57912"/>
                </a:lnTo>
                <a:lnTo>
                  <a:pt x="268224" y="48069"/>
                </a:lnTo>
                <a:lnTo>
                  <a:pt x="268173" y="0"/>
                </a:lnTo>
                <a:lnTo>
                  <a:pt x="226542" y="0"/>
                </a:lnTo>
                <a:lnTo>
                  <a:pt x="226542" y="175056"/>
                </a:lnTo>
                <a:lnTo>
                  <a:pt x="268173" y="175056"/>
                </a:lnTo>
                <a:lnTo>
                  <a:pt x="268173" y="114160"/>
                </a:lnTo>
                <a:lnTo>
                  <a:pt x="267677" y="109715"/>
                </a:lnTo>
                <a:lnTo>
                  <a:pt x="267677" y="103314"/>
                </a:lnTo>
                <a:lnTo>
                  <a:pt x="268173" y="101092"/>
                </a:lnTo>
                <a:lnTo>
                  <a:pt x="269646" y="101092"/>
                </a:lnTo>
                <a:lnTo>
                  <a:pt x="274574" y="105054"/>
                </a:lnTo>
                <a:lnTo>
                  <a:pt x="279311" y="116217"/>
                </a:lnTo>
                <a:lnTo>
                  <a:pt x="284797" y="133438"/>
                </a:lnTo>
                <a:lnTo>
                  <a:pt x="291922" y="155575"/>
                </a:lnTo>
                <a:lnTo>
                  <a:pt x="295440" y="165379"/>
                </a:lnTo>
                <a:lnTo>
                  <a:pt x="299085" y="171323"/>
                </a:lnTo>
                <a:lnTo>
                  <a:pt x="304660" y="174269"/>
                </a:lnTo>
                <a:lnTo>
                  <a:pt x="313956" y="175056"/>
                </a:lnTo>
                <a:lnTo>
                  <a:pt x="335508" y="175056"/>
                </a:lnTo>
                <a:lnTo>
                  <a:pt x="339420" y="172097"/>
                </a:lnTo>
                <a:lnTo>
                  <a:pt x="339420" y="167652"/>
                </a:lnTo>
                <a:close/>
              </a:path>
              <a:path w="715644" h="575944">
                <a:moveTo>
                  <a:pt x="348107" y="199834"/>
                </a:moveTo>
                <a:lnTo>
                  <a:pt x="307454" y="199834"/>
                </a:lnTo>
                <a:lnTo>
                  <a:pt x="304520" y="210439"/>
                </a:lnTo>
                <a:lnTo>
                  <a:pt x="302310" y="219532"/>
                </a:lnTo>
                <a:lnTo>
                  <a:pt x="296887" y="240665"/>
                </a:lnTo>
                <a:lnTo>
                  <a:pt x="294081" y="251764"/>
                </a:lnTo>
                <a:lnTo>
                  <a:pt x="292760" y="257530"/>
                </a:lnTo>
                <a:lnTo>
                  <a:pt x="292519" y="259245"/>
                </a:lnTo>
                <a:lnTo>
                  <a:pt x="291528" y="259981"/>
                </a:lnTo>
                <a:lnTo>
                  <a:pt x="289318" y="259981"/>
                </a:lnTo>
                <a:lnTo>
                  <a:pt x="288112" y="258991"/>
                </a:lnTo>
                <a:lnTo>
                  <a:pt x="287870" y="257263"/>
                </a:lnTo>
                <a:lnTo>
                  <a:pt x="285661" y="249326"/>
                </a:lnTo>
                <a:lnTo>
                  <a:pt x="283171" y="240538"/>
                </a:lnTo>
                <a:lnTo>
                  <a:pt x="279844" y="228460"/>
                </a:lnTo>
                <a:lnTo>
                  <a:pt x="277583" y="219532"/>
                </a:lnTo>
                <a:lnTo>
                  <a:pt x="275615" y="210439"/>
                </a:lnTo>
                <a:lnTo>
                  <a:pt x="273177" y="199834"/>
                </a:lnTo>
                <a:lnTo>
                  <a:pt x="230314" y="199834"/>
                </a:lnTo>
                <a:lnTo>
                  <a:pt x="230314" y="206222"/>
                </a:lnTo>
                <a:lnTo>
                  <a:pt x="244614" y="249428"/>
                </a:lnTo>
                <a:lnTo>
                  <a:pt x="250405" y="263436"/>
                </a:lnTo>
                <a:lnTo>
                  <a:pt x="254939" y="274447"/>
                </a:lnTo>
                <a:lnTo>
                  <a:pt x="260616" y="289560"/>
                </a:lnTo>
                <a:lnTo>
                  <a:pt x="265480" y="305244"/>
                </a:lnTo>
                <a:lnTo>
                  <a:pt x="267538" y="317919"/>
                </a:lnTo>
                <a:lnTo>
                  <a:pt x="267538" y="374865"/>
                </a:lnTo>
                <a:lnTo>
                  <a:pt x="309168" y="374865"/>
                </a:lnTo>
                <a:lnTo>
                  <a:pt x="309168" y="334187"/>
                </a:lnTo>
                <a:lnTo>
                  <a:pt x="309397" y="320967"/>
                </a:lnTo>
                <a:lnTo>
                  <a:pt x="310476" y="311569"/>
                </a:lnTo>
                <a:lnTo>
                  <a:pt x="312991" y="302641"/>
                </a:lnTo>
                <a:lnTo>
                  <a:pt x="317500" y="290804"/>
                </a:lnTo>
                <a:lnTo>
                  <a:pt x="321144" y="281533"/>
                </a:lnTo>
                <a:lnTo>
                  <a:pt x="324345" y="273291"/>
                </a:lnTo>
                <a:lnTo>
                  <a:pt x="326986" y="266522"/>
                </a:lnTo>
                <a:lnTo>
                  <a:pt x="329704" y="259981"/>
                </a:lnTo>
                <a:lnTo>
                  <a:pt x="334098" y="249326"/>
                </a:lnTo>
                <a:lnTo>
                  <a:pt x="340423" y="232397"/>
                </a:lnTo>
                <a:lnTo>
                  <a:pt x="345821" y="216255"/>
                </a:lnTo>
                <a:lnTo>
                  <a:pt x="348107" y="206222"/>
                </a:lnTo>
                <a:lnTo>
                  <a:pt x="348107" y="199834"/>
                </a:lnTo>
                <a:close/>
              </a:path>
              <a:path w="715644" h="575944">
                <a:moveTo>
                  <a:pt x="360311" y="562368"/>
                </a:moveTo>
                <a:lnTo>
                  <a:pt x="358635" y="548005"/>
                </a:lnTo>
                <a:lnTo>
                  <a:pt x="356590" y="537705"/>
                </a:lnTo>
                <a:lnTo>
                  <a:pt x="353707" y="523227"/>
                </a:lnTo>
                <a:lnTo>
                  <a:pt x="349275" y="500722"/>
                </a:lnTo>
                <a:lnTo>
                  <a:pt x="345643" y="482282"/>
                </a:lnTo>
                <a:lnTo>
                  <a:pt x="338061" y="439077"/>
                </a:lnTo>
                <a:lnTo>
                  <a:pt x="334606" y="419379"/>
                </a:lnTo>
                <a:lnTo>
                  <a:pt x="332282" y="411086"/>
                </a:lnTo>
                <a:lnTo>
                  <a:pt x="328790" y="404876"/>
                </a:lnTo>
                <a:lnTo>
                  <a:pt x="323938" y="400989"/>
                </a:lnTo>
                <a:lnTo>
                  <a:pt x="317474" y="399630"/>
                </a:lnTo>
                <a:lnTo>
                  <a:pt x="308165" y="399630"/>
                </a:lnTo>
                <a:lnTo>
                  <a:pt x="308165" y="500722"/>
                </a:lnTo>
                <a:lnTo>
                  <a:pt x="289064" y="500722"/>
                </a:lnTo>
                <a:lnTo>
                  <a:pt x="289064" y="494563"/>
                </a:lnTo>
                <a:lnTo>
                  <a:pt x="289306" y="493077"/>
                </a:lnTo>
                <a:lnTo>
                  <a:pt x="291071" y="474345"/>
                </a:lnTo>
                <a:lnTo>
                  <a:pt x="292950" y="456933"/>
                </a:lnTo>
                <a:lnTo>
                  <a:pt x="295338" y="444080"/>
                </a:lnTo>
                <a:lnTo>
                  <a:pt x="298615" y="439077"/>
                </a:lnTo>
                <a:lnTo>
                  <a:pt x="301917" y="444119"/>
                </a:lnTo>
                <a:lnTo>
                  <a:pt x="304177" y="457022"/>
                </a:lnTo>
                <a:lnTo>
                  <a:pt x="307924" y="493077"/>
                </a:lnTo>
                <a:lnTo>
                  <a:pt x="308127" y="494563"/>
                </a:lnTo>
                <a:lnTo>
                  <a:pt x="308165" y="500722"/>
                </a:lnTo>
                <a:lnTo>
                  <a:pt x="308165" y="399630"/>
                </a:lnTo>
                <a:lnTo>
                  <a:pt x="279755" y="399630"/>
                </a:lnTo>
                <a:lnTo>
                  <a:pt x="273291" y="400989"/>
                </a:lnTo>
                <a:lnTo>
                  <a:pt x="268490" y="404876"/>
                </a:lnTo>
                <a:lnTo>
                  <a:pt x="265163" y="411086"/>
                </a:lnTo>
                <a:lnTo>
                  <a:pt x="263105" y="419379"/>
                </a:lnTo>
                <a:lnTo>
                  <a:pt x="251155" y="488200"/>
                </a:lnTo>
                <a:lnTo>
                  <a:pt x="239356" y="549973"/>
                </a:lnTo>
                <a:lnTo>
                  <a:pt x="238137" y="562368"/>
                </a:lnTo>
                <a:lnTo>
                  <a:pt x="238137" y="573709"/>
                </a:lnTo>
                <a:lnTo>
                  <a:pt x="245706" y="574687"/>
                </a:lnTo>
                <a:lnTo>
                  <a:pt x="269963" y="574687"/>
                </a:lnTo>
                <a:lnTo>
                  <a:pt x="277736" y="568909"/>
                </a:lnTo>
                <a:lnTo>
                  <a:pt x="281228" y="556196"/>
                </a:lnTo>
                <a:lnTo>
                  <a:pt x="283819" y="543483"/>
                </a:lnTo>
                <a:lnTo>
                  <a:pt x="288836" y="537705"/>
                </a:lnTo>
                <a:lnTo>
                  <a:pt x="308394" y="537705"/>
                </a:lnTo>
                <a:lnTo>
                  <a:pt x="313118" y="543483"/>
                </a:lnTo>
                <a:lnTo>
                  <a:pt x="315074" y="556196"/>
                </a:lnTo>
                <a:lnTo>
                  <a:pt x="318046" y="568909"/>
                </a:lnTo>
                <a:lnTo>
                  <a:pt x="325793" y="574687"/>
                </a:lnTo>
                <a:lnTo>
                  <a:pt x="352717" y="574687"/>
                </a:lnTo>
                <a:lnTo>
                  <a:pt x="360311" y="573709"/>
                </a:lnTo>
                <a:lnTo>
                  <a:pt x="360311" y="562368"/>
                </a:lnTo>
                <a:close/>
              </a:path>
              <a:path w="715644" h="575944">
                <a:moveTo>
                  <a:pt x="442048" y="2463"/>
                </a:moveTo>
                <a:lnTo>
                  <a:pt x="436651" y="0"/>
                </a:lnTo>
                <a:lnTo>
                  <a:pt x="352666" y="0"/>
                </a:lnTo>
                <a:lnTo>
                  <a:pt x="352666" y="175056"/>
                </a:lnTo>
                <a:lnTo>
                  <a:pt x="439356" y="175056"/>
                </a:lnTo>
                <a:lnTo>
                  <a:pt x="423189" y="137566"/>
                </a:lnTo>
                <a:lnTo>
                  <a:pt x="418541" y="138074"/>
                </a:lnTo>
                <a:lnTo>
                  <a:pt x="399694" y="138074"/>
                </a:lnTo>
                <a:lnTo>
                  <a:pt x="394779" y="135343"/>
                </a:lnTo>
                <a:lnTo>
                  <a:pt x="394296" y="129921"/>
                </a:lnTo>
                <a:lnTo>
                  <a:pt x="394296" y="101092"/>
                </a:lnTo>
                <a:lnTo>
                  <a:pt x="402132" y="101092"/>
                </a:lnTo>
                <a:lnTo>
                  <a:pt x="419074" y="101511"/>
                </a:lnTo>
                <a:lnTo>
                  <a:pt x="427596" y="101587"/>
                </a:lnTo>
                <a:lnTo>
                  <a:pt x="433730" y="101587"/>
                </a:lnTo>
                <a:lnTo>
                  <a:pt x="438873" y="101092"/>
                </a:lnTo>
                <a:lnTo>
                  <a:pt x="438873" y="75196"/>
                </a:lnTo>
                <a:lnTo>
                  <a:pt x="438416" y="67068"/>
                </a:lnTo>
                <a:lnTo>
                  <a:pt x="438378" y="66560"/>
                </a:lnTo>
                <a:lnTo>
                  <a:pt x="424180" y="66560"/>
                </a:lnTo>
                <a:lnTo>
                  <a:pt x="421741" y="67068"/>
                </a:lnTo>
                <a:lnTo>
                  <a:pt x="394296" y="67068"/>
                </a:lnTo>
                <a:lnTo>
                  <a:pt x="394296" y="34023"/>
                </a:lnTo>
                <a:lnTo>
                  <a:pt x="413893" y="34023"/>
                </a:lnTo>
                <a:lnTo>
                  <a:pt x="421500" y="34531"/>
                </a:lnTo>
                <a:lnTo>
                  <a:pt x="437159" y="34531"/>
                </a:lnTo>
                <a:lnTo>
                  <a:pt x="442048" y="34264"/>
                </a:lnTo>
                <a:lnTo>
                  <a:pt x="442048" y="34023"/>
                </a:lnTo>
                <a:lnTo>
                  <a:pt x="442048" y="2463"/>
                </a:lnTo>
                <a:close/>
              </a:path>
              <a:path w="715644" h="575944">
                <a:moveTo>
                  <a:pt x="452170" y="401370"/>
                </a:moveTo>
                <a:lnTo>
                  <a:pt x="448995" y="398424"/>
                </a:lnTo>
                <a:lnTo>
                  <a:pt x="442861" y="398424"/>
                </a:lnTo>
                <a:lnTo>
                  <a:pt x="416445" y="402018"/>
                </a:lnTo>
                <a:lnTo>
                  <a:pt x="392239" y="415213"/>
                </a:lnTo>
                <a:lnTo>
                  <a:pt x="374548" y="441566"/>
                </a:lnTo>
                <a:lnTo>
                  <a:pt x="367690" y="484695"/>
                </a:lnTo>
                <a:lnTo>
                  <a:pt x="374548" y="530669"/>
                </a:lnTo>
                <a:lnTo>
                  <a:pt x="392239" y="558507"/>
                </a:lnTo>
                <a:lnTo>
                  <a:pt x="416445" y="572236"/>
                </a:lnTo>
                <a:lnTo>
                  <a:pt x="442861" y="575906"/>
                </a:lnTo>
                <a:lnTo>
                  <a:pt x="448995" y="575906"/>
                </a:lnTo>
                <a:lnTo>
                  <a:pt x="452170" y="572947"/>
                </a:lnTo>
                <a:lnTo>
                  <a:pt x="452170" y="539432"/>
                </a:lnTo>
                <a:lnTo>
                  <a:pt x="452170" y="538924"/>
                </a:lnTo>
                <a:lnTo>
                  <a:pt x="437222" y="538924"/>
                </a:lnTo>
                <a:lnTo>
                  <a:pt x="437222" y="539432"/>
                </a:lnTo>
                <a:lnTo>
                  <a:pt x="434060" y="539432"/>
                </a:lnTo>
                <a:lnTo>
                  <a:pt x="421271" y="532142"/>
                </a:lnTo>
                <a:lnTo>
                  <a:pt x="414642" y="515454"/>
                </a:lnTo>
                <a:lnTo>
                  <a:pt x="412153" y="497205"/>
                </a:lnTo>
                <a:lnTo>
                  <a:pt x="411772" y="485190"/>
                </a:lnTo>
                <a:lnTo>
                  <a:pt x="412127" y="473405"/>
                </a:lnTo>
                <a:lnTo>
                  <a:pt x="414680" y="456107"/>
                </a:lnTo>
                <a:lnTo>
                  <a:pt x="421576" y="440474"/>
                </a:lnTo>
                <a:lnTo>
                  <a:pt x="435025" y="433666"/>
                </a:lnTo>
                <a:lnTo>
                  <a:pt x="437730" y="433666"/>
                </a:lnTo>
                <a:lnTo>
                  <a:pt x="437972" y="434162"/>
                </a:lnTo>
                <a:lnTo>
                  <a:pt x="452170" y="434162"/>
                </a:lnTo>
                <a:lnTo>
                  <a:pt x="452170" y="433666"/>
                </a:lnTo>
                <a:lnTo>
                  <a:pt x="452170" y="401370"/>
                </a:lnTo>
                <a:close/>
              </a:path>
              <a:path w="715644" h="575944">
                <a:moveTo>
                  <a:pt x="465112" y="308800"/>
                </a:moveTo>
                <a:lnTo>
                  <a:pt x="464997" y="298742"/>
                </a:lnTo>
                <a:lnTo>
                  <a:pt x="464553" y="280428"/>
                </a:lnTo>
                <a:lnTo>
                  <a:pt x="464439" y="273799"/>
                </a:lnTo>
                <a:lnTo>
                  <a:pt x="464362" y="266395"/>
                </a:lnTo>
                <a:lnTo>
                  <a:pt x="463054" y="239255"/>
                </a:lnTo>
                <a:lnTo>
                  <a:pt x="461175" y="233108"/>
                </a:lnTo>
                <a:lnTo>
                  <a:pt x="456501" y="217792"/>
                </a:lnTo>
                <a:lnTo>
                  <a:pt x="440702" y="203669"/>
                </a:lnTo>
                <a:lnTo>
                  <a:pt x="422732" y="200533"/>
                </a:lnTo>
                <a:lnTo>
                  <a:pt x="422732" y="233108"/>
                </a:lnTo>
                <a:lnTo>
                  <a:pt x="422732" y="341579"/>
                </a:lnTo>
                <a:lnTo>
                  <a:pt x="398246" y="341579"/>
                </a:lnTo>
                <a:lnTo>
                  <a:pt x="398246" y="233108"/>
                </a:lnTo>
                <a:lnTo>
                  <a:pt x="422732" y="233108"/>
                </a:lnTo>
                <a:lnTo>
                  <a:pt x="422732" y="200533"/>
                </a:lnTo>
                <a:lnTo>
                  <a:pt x="381266" y="203746"/>
                </a:lnTo>
                <a:lnTo>
                  <a:pt x="357746" y="239877"/>
                </a:lnTo>
                <a:lnTo>
                  <a:pt x="356362" y="273799"/>
                </a:lnTo>
                <a:lnTo>
                  <a:pt x="356501" y="277418"/>
                </a:lnTo>
                <a:lnTo>
                  <a:pt x="356616" y="294246"/>
                </a:lnTo>
                <a:lnTo>
                  <a:pt x="356450" y="298742"/>
                </a:lnTo>
                <a:lnTo>
                  <a:pt x="356425" y="308800"/>
                </a:lnTo>
                <a:lnTo>
                  <a:pt x="357746" y="334899"/>
                </a:lnTo>
                <a:lnTo>
                  <a:pt x="364667" y="356616"/>
                </a:lnTo>
                <a:lnTo>
                  <a:pt x="381266" y="370928"/>
                </a:lnTo>
                <a:lnTo>
                  <a:pt x="411708" y="376097"/>
                </a:lnTo>
                <a:lnTo>
                  <a:pt x="439991" y="371055"/>
                </a:lnTo>
                <a:lnTo>
                  <a:pt x="456133" y="357047"/>
                </a:lnTo>
                <a:lnTo>
                  <a:pt x="461416" y="341579"/>
                </a:lnTo>
                <a:lnTo>
                  <a:pt x="463410" y="335749"/>
                </a:lnTo>
                <a:lnTo>
                  <a:pt x="465112" y="308800"/>
                </a:lnTo>
                <a:close/>
              </a:path>
              <a:path w="715644" h="575944">
                <a:moveTo>
                  <a:pt x="555371" y="402120"/>
                </a:moveTo>
                <a:lnTo>
                  <a:pt x="549986" y="399630"/>
                </a:lnTo>
                <a:lnTo>
                  <a:pt x="466001" y="399630"/>
                </a:lnTo>
                <a:lnTo>
                  <a:pt x="466001" y="574687"/>
                </a:lnTo>
                <a:lnTo>
                  <a:pt x="552691" y="574687"/>
                </a:lnTo>
                <a:lnTo>
                  <a:pt x="555142" y="572223"/>
                </a:lnTo>
                <a:lnTo>
                  <a:pt x="555142" y="540169"/>
                </a:lnTo>
                <a:lnTo>
                  <a:pt x="552488" y="537705"/>
                </a:lnTo>
                <a:lnTo>
                  <a:pt x="551954" y="537210"/>
                </a:lnTo>
                <a:lnTo>
                  <a:pt x="536524" y="537210"/>
                </a:lnTo>
                <a:lnTo>
                  <a:pt x="531876" y="537705"/>
                </a:lnTo>
                <a:lnTo>
                  <a:pt x="513016" y="537705"/>
                </a:lnTo>
                <a:lnTo>
                  <a:pt x="508114" y="534987"/>
                </a:lnTo>
                <a:lnTo>
                  <a:pt x="507631" y="529564"/>
                </a:lnTo>
                <a:lnTo>
                  <a:pt x="507631" y="500722"/>
                </a:lnTo>
                <a:lnTo>
                  <a:pt x="515467" y="500722"/>
                </a:lnTo>
                <a:lnTo>
                  <a:pt x="532409" y="501142"/>
                </a:lnTo>
                <a:lnTo>
                  <a:pt x="540931" y="501218"/>
                </a:lnTo>
                <a:lnTo>
                  <a:pt x="547065" y="501218"/>
                </a:lnTo>
                <a:lnTo>
                  <a:pt x="552208" y="500722"/>
                </a:lnTo>
                <a:lnTo>
                  <a:pt x="552208" y="474853"/>
                </a:lnTo>
                <a:lnTo>
                  <a:pt x="551738" y="466699"/>
                </a:lnTo>
                <a:lnTo>
                  <a:pt x="551713" y="466204"/>
                </a:lnTo>
                <a:lnTo>
                  <a:pt x="537502" y="466204"/>
                </a:lnTo>
                <a:lnTo>
                  <a:pt x="535063" y="466699"/>
                </a:lnTo>
                <a:lnTo>
                  <a:pt x="507631" y="466699"/>
                </a:lnTo>
                <a:lnTo>
                  <a:pt x="507631" y="433666"/>
                </a:lnTo>
                <a:lnTo>
                  <a:pt x="527215" y="433666"/>
                </a:lnTo>
                <a:lnTo>
                  <a:pt x="534822" y="434162"/>
                </a:lnTo>
                <a:lnTo>
                  <a:pt x="550481" y="434162"/>
                </a:lnTo>
                <a:lnTo>
                  <a:pt x="555371" y="433920"/>
                </a:lnTo>
                <a:lnTo>
                  <a:pt x="555371" y="433666"/>
                </a:lnTo>
                <a:lnTo>
                  <a:pt x="555371" y="402120"/>
                </a:lnTo>
                <a:close/>
              </a:path>
              <a:path w="715644" h="575944">
                <a:moveTo>
                  <a:pt x="587362" y="199834"/>
                </a:moveTo>
                <a:lnTo>
                  <a:pt x="545731" y="199834"/>
                </a:lnTo>
                <a:lnTo>
                  <a:pt x="545731" y="341579"/>
                </a:lnTo>
                <a:lnTo>
                  <a:pt x="521258" y="341579"/>
                </a:lnTo>
                <a:lnTo>
                  <a:pt x="521258" y="199834"/>
                </a:lnTo>
                <a:lnTo>
                  <a:pt x="479615" y="199834"/>
                </a:lnTo>
                <a:lnTo>
                  <a:pt x="479615" y="219532"/>
                </a:lnTo>
                <a:lnTo>
                  <a:pt x="479475" y="235585"/>
                </a:lnTo>
                <a:lnTo>
                  <a:pt x="479488" y="324827"/>
                </a:lnTo>
                <a:lnTo>
                  <a:pt x="504266" y="372325"/>
                </a:lnTo>
                <a:lnTo>
                  <a:pt x="534720" y="376097"/>
                </a:lnTo>
                <a:lnTo>
                  <a:pt x="563702" y="372389"/>
                </a:lnTo>
                <a:lnTo>
                  <a:pt x="579488" y="361924"/>
                </a:lnTo>
                <a:lnTo>
                  <a:pt x="586054" y="345732"/>
                </a:lnTo>
                <a:lnTo>
                  <a:pt x="586320" y="341579"/>
                </a:lnTo>
                <a:lnTo>
                  <a:pt x="587362" y="324827"/>
                </a:lnTo>
                <a:lnTo>
                  <a:pt x="587362" y="199834"/>
                </a:lnTo>
                <a:close/>
              </a:path>
              <a:path w="715644" h="575944">
                <a:moveTo>
                  <a:pt x="715492" y="335915"/>
                </a:moveTo>
                <a:lnTo>
                  <a:pt x="714514" y="330492"/>
                </a:lnTo>
                <a:lnTo>
                  <a:pt x="714286" y="329247"/>
                </a:lnTo>
                <a:lnTo>
                  <a:pt x="705713" y="329247"/>
                </a:lnTo>
                <a:lnTo>
                  <a:pt x="703021" y="330492"/>
                </a:lnTo>
                <a:lnTo>
                  <a:pt x="690511" y="330492"/>
                </a:lnTo>
                <a:lnTo>
                  <a:pt x="687336" y="318160"/>
                </a:lnTo>
                <a:lnTo>
                  <a:pt x="687336" y="314223"/>
                </a:lnTo>
                <a:lnTo>
                  <a:pt x="687336" y="298691"/>
                </a:lnTo>
                <a:lnTo>
                  <a:pt x="691743" y="302133"/>
                </a:lnTo>
                <a:lnTo>
                  <a:pt x="695731" y="298691"/>
                </a:lnTo>
                <a:lnTo>
                  <a:pt x="698614" y="296227"/>
                </a:lnTo>
                <a:lnTo>
                  <a:pt x="712800" y="255308"/>
                </a:lnTo>
                <a:lnTo>
                  <a:pt x="710615" y="234365"/>
                </a:lnTo>
                <a:lnTo>
                  <a:pt x="710095" y="233108"/>
                </a:lnTo>
                <a:lnTo>
                  <a:pt x="703097" y="216649"/>
                </a:lnTo>
                <a:lnTo>
                  <a:pt x="688733" y="204406"/>
                </a:lnTo>
                <a:lnTo>
                  <a:pt x="669696" y="200583"/>
                </a:lnTo>
                <a:lnTo>
                  <a:pt x="669696" y="257759"/>
                </a:lnTo>
                <a:lnTo>
                  <a:pt x="669150" y="265874"/>
                </a:lnTo>
                <a:lnTo>
                  <a:pt x="667105" y="272897"/>
                </a:lnTo>
                <a:lnTo>
                  <a:pt x="662990" y="277837"/>
                </a:lnTo>
                <a:lnTo>
                  <a:pt x="656234" y="279704"/>
                </a:lnTo>
                <a:lnTo>
                  <a:pt x="646442" y="279704"/>
                </a:lnTo>
                <a:lnTo>
                  <a:pt x="644982" y="278218"/>
                </a:lnTo>
                <a:lnTo>
                  <a:pt x="645045" y="265874"/>
                </a:lnTo>
                <a:lnTo>
                  <a:pt x="645223" y="262686"/>
                </a:lnTo>
                <a:lnTo>
                  <a:pt x="645223" y="252577"/>
                </a:lnTo>
                <a:lnTo>
                  <a:pt x="645071" y="249224"/>
                </a:lnTo>
                <a:lnTo>
                  <a:pt x="644982" y="234835"/>
                </a:lnTo>
                <a:lnTo>
                  <a:pt x="646442" y="233108"/>
                </a:lnTo>
                <a:lnTo>
                  <a:pt x="656234" y="233108"/>
                </a:lnTo>
                <a:lnTo>
                  <a:pt x="662990" y="235394"/>
                </a:lnTo>
                <a:lnTo>
                  <a:pt x="667105" y="241274"/>
                </a:lnTo>
                <a:lnTo>
                  <a:pt x="669150" y="249224"/>
                </a:lnTo>
                <a:lnTo>
                  <a:pt x="669696" y="257759"/>
                </a:lnTo>
                <a:lnTo>
                  <a:pt x="669696" y="200583"/>
                </a:lnTo>
                <a:lnTo>
                  <a:pt x="666038" y="199834"/>
                </a:lnTo>
                <a:lnTo>
                  <a:pt x="603580" y="199834"/>
                </a:lnTo>
                <a:lnTo>
                  <a:pt x="603580" y="374865"/>
                </a:lnTo>
                <a:lnTo>
                  <a:pt x="645223" y="374865"/>
                </a:lnTo>
                <a:lnTo>
                  <a:pt x="645223" y="314223"/>
                </a:lnTo>
                <a:lnTo>
                  <a:pt x="647192" y="314223"/>
                </a:lnTo>
                <a:lnTo>
                  <a:pt x="649274" y="315201"/>
                </a:lnTo>
                <a:lnTo>
                  <a:pt x="652868" y="319062"/>
                </a:lnTo>
                <a:lnTo>
                  <a:pt x="657301" y="327228"/>
                </a:lnTo>
                <a:lnTo>
                  <a:pt x="661873" y="341109"/>
                </a:lnTo>
                <a:lnTo>
                  <a:pt x="666711" y="354266"/>
                </a:lnTo>
                <a:lnTo>
                  <a:pt x="674509" y="365442"/>
                </a:lnTo>
                <a:lnTo>
                  <a:pt x="685660" y="373189"/>
                </a:lnTo>
                <a:lnTo>
                  <a:pt x="700557" y="376097"/>
                </a:lnTo>
                <a:lnTo>
                  <a:pt x="713295" y="376097"/>
                </a:lnTo>
                <a:lnTo>
                  <a:pt x="715264" y="371652"/>
                </a:lnTo>
                <a:lnTo>
                  <a:pt x="715264" y="359333"/>
                </a:lnTo>
                <a:lnTo>
                  <a:pt x="715441" y="354266"/>
                </a:lnTo>
                <a:lnTo>
                  <a:pt x="715492" y="33591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16">
            <a:extLst>
              <a:ext uri="{FF2B5EF4-FFF2-40B4-BE49-F238E27FC236}">
                <a16:creationId xmlns:a16="http://schemas.microsoft.com/office/drawing/2014/main" id="{A43D46C7-DEB8-9B4B-9166-6925949C70BC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0600" y="681616"/>
            <a:ext cx="967188" cy="575912"/>
          </a:xfrm>
          <a:prstGeom prst="rect">
            <a:avLst/>
          </a:prstGeom>
        </p:spPr>
      </p:pic>
      <p:sp>
        <p:nvSpPr>
          <p:cNvPr id="35" name="Holder 3">
            <a:extLst>
              <a:ext uri="{FF2B5EF4-FFF2-40B4-BE49-F238E27FC236}">
                <a16:creationId xmlns:a16="http://schemas.microsoft.com/office/drawing/2014/main" id="{21F42E0A-0035-394C-A303-C2DDF32ED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23170" y="-305"/>
            <a:ext cx="9974580" cy="113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A1CE0C55-1782-294D-B741-3D12883351B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53758" y="5294549"/>
            <a:ext cx="8297019" cy="4772356"/>
          </a:xfrm>
          <a:prstGeom prst="rect">
            <a:avLst/>
          </a:prstGeom>
        </p:spPr>
        <p:txBody>
          <a:bodyPr/>
          <a:lstStyle>
            <a:lvl1pPr>
              <a:defRPr sz="1800" b="1" i="0">
                <a:latin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Text Box</a:t>
            </a: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F7E527A7-A585-F944-BBE1-4FF0311BFD6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53757" y="2864557"/>
            <a:ext cx="8950618" cy="1177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en-GB" sz="7550" b="1" i="0">
                <a:latin typeface="Arial" panose="020B0604020202020204" pitchFamily="34" charset="0"/>
                <a:cs typeface="Arial" panose="020B0604020202020204" pitchFamily="34" charset="0"/>
              </a:rPr>
              <a:t>Type Title Here</a:t>
            </a:r>
            <a:endParaRPr sz="7550">
              <a:latin typeface="BrandonGrotesque-Black"/>
              <a:cs typeface="BrandonGrotesque-Black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8B65527-EDF5-1742-853A-9BB5942A03E1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 rot="16200000">
            <a:off x="9693953" y="9345043"/>
            <a:ext cx="2561869" cy="169275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SAMPLE – VERTICAL TEXT OPTION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546670-71EC-C146-95ED-8063A63D7DED}"/>
              </a:ext>
            </a:extLst>
          </p:cNvPr>
          <p:cNvSpPr txBox="1"/>
          <p:nvPr userDrawn="1"/>
        </p:nvSpPr>
        <p:spPr>
          <a:xfrm>
            <a:off x="3461657" y="-14369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5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4">
            <a:extLst>
              <a:ext uri="{FF2B5EF4-FFF2-40B4-BE49-F238E27FC236}">
                <a16:creationId xmlns:a16="http://schemas.microsoft.com/office/drawing/2014/main" id="{B9982FAB-AEAD-754B-8FEF-48F95D2216D1}"/>
              </a:ext>
            </a:extLst>
          </p:cNvPr>
          <p:cNvSpPr/>
          <p:nvPr userDrawn="1"/>
        </p:nvSpPr>
        <p:spPr>
          <a:xfrm>
            <a:off x="1845179" y="681623"/>
            <a:ext cx="22225" cy="575310"/>
          </a:xfrm>
          <a:custGeom>
            <a:avLst/>
            <a:gdLst/>
            <a:ahLst/>
            <a:cxnLst/>
            <a:rect l="l" t="t" r="r" b="b"/>
            <a:pathLst>
              <a:path w="22225" h="575310">
                <a:moveTo>
                  <a:pt x="21611" y="0"/>
                </a:moveTo>
                <a:lnTo>
                  <a:pt x="0" y="0"/>
                </a:lnTo>
                <a:lnTo>
                  <a:pt x="0" y="575081"/>
                </a:lnTo>
                <a:lnTo>
                  <a:pt x="21611" y="575081"/>
                </a:lnTo>
                <a:lnTo>
                  <a:pt x="21611" y="0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15">
            <a:extLst>
              <a:ext uri="{FF2B5EF4-FFF2-40B4-BE49-F238E27FC236}">
                <a16:creationId xmlns:a16="http://schemas.microsoft.com/office/drawing/2014/main" id="{B3203048-DE06-A244-9436-FCD708A63E6B}"/>
              </a:ext>
            </a:extLst>
          </p:cNvPr>
          <p:cNvSpPr/>
          <p:nvPr userDrawn="1"/>
        </p:nvSpPr>
        <p:spPr>
          <a:xfrm>
            <a:off x="2064791" y="681614"/>
            <a:ext cx="715645" cy="575945"/>
          </a:xfrm>
          <a:custGeom>
            <a:avLst/>
            <a:gdLst/>
            <a:ahLst/>
            <a:cxnLst/>
            <a:rect l="l" t="t" r="r" b="b"/>
            <a:pathLst>
              <a:path w="715644" h="575944">
                <a:moveTo>
                  <a:pt x="90589" y="2463"/>
                </a:moveTo>
                <a:lnTo>
                  <a:pt x="85217" y="0"/>
                </a:lnTo>
                <a:lnTo>
                  <a:pt x="5384" y="0"/>
                </a:lnTo>
                <a:lnTo>
                  <a:pt x="0" y="2463"/>
                </a:lnTo>
                <a:lnTo>
                  <a:pt x="0" y="34264"/>
                </a:lnTo>
                <a:lnTo>
                  <a:pt x="4889" y="35255"/>
                </a:lnTo>
                <a:lnTo>
                  <a:pt x="13944" y="35255"/>
                </a:lnTo>
                <a:lnTo>
                  <a:pt x="16408" y="35013"/>
                </a:lnTo>
                <a:lnTo>
                  <a:pt x="23253" y="35013"/>
                </a:lnTo>
                <a:lnTo>
                  <a:pt x="24485" y="36487"/>
                </a:lnTo>
                <a:lnTo>
                  <a:pt x="24485" y="175056"/>
                </a:lnTo>
                <a:lnTo>
                  <a:pt x="65125" y="175056"/>
                </a:lnTo>
                <a:lnTo>
                  <a:pt x="66116" y="157048"/>
                </a:lnTo>
                <a:lnTo>
                  <a:pt x="66116" y="36487"/>
                </a:lnTo>
                <a:lnTo>
                  <a:pt x="66598" y="35013"/>
                </a:lnTo>
                <a:lnTo>
                  <a:pt x="75653" y="35013"/>
                </a:lnTo>
                <a:lnTo>
                  <a:pt x="77863" y="35255"/>
                </a:lnTo>
                <a:lnTo>
                  <a:pt x="85699" y="35255"/>
                </a:lnTo>
                <a:lnTo>
                  <a:pt x="86880" y="35013"/>
                </a:lnTo>
                <a:lnTo>
                  <a:pt x="90589" y="34264"/>
                </a:lnTo>
                <a:lnTo>
                  <a:pt x="90589" y="2463"/>
                </a:lnTo>
                <a:close/>
              </a:path>
              <a:path w="715644" h="575944">
                <a:moveTo>
                  <a:pt x="128270" y="455853"/>
                </a:moveTo>
                <a:lnTo>
                  <a:pt x="125564" y="432917"/>
                </a:lnTo>
                <a:lnTo>
                  <a:pt x="125526" y="432511"/>
                </a:lnTo>
                <a:lnTo>
                  <a:pt x="117487" y="414794"/>
                </a:lnTo>
                <a:lnTo>
                  <a:pt x="104508" y="403567"/>
                </a:lnTo>
                <a:lnTo>
                  <a:pt x="86880" y="399630"/>
                </a:lnTo>
                <a:lnTo>
                  <a:pt x="85166" y="399630"/>
                </a:lnTo>
                <a:lnTo>
                  <a:pt x="85166" y="457581"/>
                </a:lnTo>
                <a:lnTo>
                  <a:pt x="84886" y="465696"/>
                </a:lnTo>
                <a:lnTo>
                  <a:pt x="83299" y="472719"/>
                </a:lnTo>
                <a:lnTo>
                  <a:pt x="79273" y="477659"/>
                </a:lnTo>
                <a:lnTo>
                  <a:pt x="71691" y="479526"/>
                </a:lnTo>
                <a:lnTo>
                  <a:pt x="61899" y="479526"/>
                </a:lnTo>
                <a:lnTo>
                  <a:pt x="60515" y="478142"/>
                </a:lnTo>
                <a:lnTo>
                  <a:pt x="60502" y="465696"/>
                </a:lnTo>
                <a:lnTo>
                  <a:pt x="60680" y="462508"/>
                </a:lnTo>
                <a:lnTo>
                  <a:pt x="60680" y="452412"/>
                </a:lnTo>
                <a:lnTo>
                  <a:pt x="60477" y="449046"/>
                </a:lnTo>
                <a:lnTo>
                  <a:pt x="60426" y="436143"/>
                </a:lnTo>
                <a:lnTo>
                  <a:pt x="61899" y="432917"/>
                </a:lnTo>
                <a:lnTo>
                  <a:pt x="71691" y="432917"/>
                </a:lnTo>
                <a:lnTo>
                  <a:pt x="78447" y="435216"/>
                </a:lnTo>
                <a:lnTo>
                  <a:pt x="82562" y="441083"/>
                </a:lnTo>
                <a:lnTo>
                  <a:pt x="84620" y="449046"/>
                </a:lnTo>
                <a:lnTo>
                  <a:pt x="85166" y="457581"/>
                </a:lnTo>
                <a:lnTo>
                  <a:pt x="85166" y="399630"/>
                </a:lnTo>
                <a:lnTo>
                  <a:pt x="19062" y="399630"/>
                </a:lnTo>
                <a:lnTo>
                  <a:pt x="19062" y="574687"/>
                </a:lnTo>
                <a:lnTo>
                  <a:pt x="60680" y="574687"/>
                </a:lnTo>
                <a:lnTo>
                  <a:pt x="60680" y="516496"/>
                </a:lnTo>
                <a:lnTo>
                  <a:pt x="60934" y="514527"/>
                </a:lnTo>
                <a:lnTo>
                  <a:pt x="66802" y="514527"/>
                </a:lnTo>
                <a:lnTo>
                  <a:pt x="69748" y="515035"/>
                </a:lnTo>
                <a:lnTo>
                  <a:pt x="75857" y="515035"/>
                </a:lnTo>
                <a:lnTo>
                  <a:pt x="84912" y="514527"/>
                </a:lnTo>
                <a:lnTo>
                  <a:pt x="87553" y="514388"/>
                </a:lnTo>
                <a:lnTo>
                  <a:pt x="100482" y="511695"/>
                </a:lnTo>
                <a:lnTo>
                  <a:pt x="125514" y="479526"/>
                </a:lnTo>
                <a:lnTo>
                  <a:pt x="127584" y="466940"/>
                </a:lnTo>
                <a:lnTo>
                  <a:pt x="128270" y="455853"/>
                </a:lnTo>
                <a:close/>
              </a:path>
              <a:path w="715644" h="575944">
                <a:moveTo>
                  <a:pt x="212915" y="162725"/>
                </a:moveTo>
                <a:lnTo>
                  <a:pt x="211239" y="148348"/>
                </a:lnTo>
                <a:lnTo>
                  <a:pt x="209181" y="138074"/>
                </a:lnTo>
                <a:lnTo>
                  <a:pt x="206298" y="123583"/>
                </a:lnTo>
                <a:lnTo>
                  <a:pt x="201866" y="101092"/>
                </a:lnTo>
                <a:lnTo>
                  <a:pt x="198234" y="82626"/>
                </a:lnTo>
                <a:lnTo>
                  <a:pt x="190652" y="39446"/>
                </a:lnTo>
                <a:lnTo>
                  <a:pt x="187185" y="19735"/>
                </a:lnTo>
                <a:lnTo>
                  <a:pt x="184861" y="11442"/>
                </a:lnTo>
                <a:lnTo>
                  <a:pt x="181381" y="5245"/>
                </a:lnTo>
                <a:lnTo>
                  <a:pt x="176530" y="1346"/>
                </a:lnTo>
                <a:lnTo>
                  <a:pt x="170053" y="0"/>
                </a:lnTo>
                <a:lnTo>
                  <a:pt x="160743" y="0"/>
                </a:lnTo>
                <a:lnTo>
                  <a:pt x="160743" y="101092"/>
                </a:lnTo>
                <a:lnTo>
                  <a:pt x="141655" y="101092"/>
                </a:lnTo>
                <a:lnTo>
                  <a:pt x="141655" y="94919"/>
                </a:lnTo>
                <a:lnTo>
                  <a:pt x="141897" y="93446"/>
                </a:lnTo>
                <a:lnTo>
                  <a:pt x="143649" y="74714"/>
                </a:lnTo>
                <a:lnTo>
                  <a:pt x="145529" y="57302"/>
                </a:lnTo>
                <a:lnTo>
                  <a:pt x="147916" y="44450"/>
                </a:lnTo>
                <a:lnTo>
                  <a:pt x="151193" y="39446"/>
                </a:lnTo>
                <a:lnTo>
                  <a:pt x="154508" y="44488"/>
                </a:lnTo>
                <a:lnTo>
                  <a:pt x="156768" y="57391"/>
                </a:lnTo>
                <a:lnTo>
                  <a:pt x="160502" y="93446"/>
                </a:lnTo>
                <a:lnTo>
                  <a:pt x="160705" y="94919"/>
                </a:lnTo>
                <a:lnTo>
                  <a:pt x="160743" y="101092"/>
                </a:lnTo>
                <a:lnTo>
                  <a:pt x="160743" y="0"/>
                </a:lnTo>
                <a:lnTo>
                  <a:pt x="132334" y="0"/>
                </a:lnTo>
                <a:lnTo>
                  <a:pt x="125882" y="1346"/>
                </a:lnTo>
                <a:lnTo>
                  <a:pt x="121081" y="5245"/>
                </a:lnTo>
                <a:lnTo>
                  <a:pt x="117741" y="11442"/>
                </a:lnTo>
                <a:lnTo>
                  <a:pt x="115684" y="19735"/>
                </a:lnTo>
                <a:lnTo>
                  <a:pt x="103720" y="88569"/>
                </a:lnTo>
                <a:lnTo>
                  <a:pt x="91935" y="150329"/>
                </a:lnTo>
                <a:lnTo>
                  <a:pt x="90716" y="162725"/>
                </a:lnTo>
                <a:lnTo>
                  <a:pt x="90716" y="174066"/>
                </a:lnTo>
                <a:lnTo>
                  <a:pt x="98310" y="175056"/>
                </a:lnTo>
                <a:lnTo>
                  <a:pt x="122555" y="175056"/>
                </a:lnTo>
                <a:lnTo>
                  <a:pt x="130314" y="169278"/>
                </a:lnTo>
                <a:lnTo>
                  <a:pt x="133819" y="156565"/>
                </a:lnTo>
                <a:lnTo>
                  <a:pt x="136398" y="143852"/>
                </a:lnTo>
                <a:lnTo>
                  <a:pt x="141414" y="138074"/>
                </a:lnTo>
                <a:lnTo>
                  <a:pt x="160985" y="138074"/>
                </a:lnTo>
                <a:lnTo>
                  <a:pt x="165696" y="143852"/>
                </a:lnTo>
                <a:lnTo>
                  <a:pt x="167652" y="156565"/>
                </a:lnTo>
                <a:lnTo>
                  <a:pt x="170624" y="169278"/>
                </a:lnTo>
                <a:lnTo>
                  <a:pt x="178371" y="175056"/>
                </a:lnTo>
                <a:lnTo>
                  <a:pt x="205320" y="175056"/>
                </a:lnTo>
                <a:lnTo>
                  <a:pt x="212915" y="174066"/>
                </a:lnTo>
                <a:lnTo>
                  <a:pt x="212915" y="162725"/>
                </a:lnTo>
                <a:close/>
              </a:path>
              <a:path w="715644" h="575944">
                <a:moveTo>
                  <a:pt x="226072" y="544372"/>
                </a:moveTo>
                <a:lnTo>
                  <a:pt x="224955" y="539432"/>
                </a:lnTo>
                <a:lnTo>
                  <a:pt x="224840" y="538924"/>
                </a:lnTo>
                <a:lnTo>
                  <a:pt x="209423" y="538924"/>
                </a:lnTo>
                <a:lnTo>
                  <a:pt x="203530" y="539432"/>
                </a:lnTo>
                <a:lnTo>
                  <a:pt x="190550" y="539432"/>
                </a:lnTo>
                <a:lnTo>
                  <a:pt x="182968" y="539191"/>
                </a:lnTo>
                <a:lnTo>
                  <a:pt x="182968" y="399630"/>
                </a:lnTo>
                <a:lnTo>
                  <a:pt x="141338" y="399630"/>
                </a:lnTo>
                <a:lnTo>
                  <a:pt x="141338" y="574687"/>
                </a:lnTo>
                <a:lnTo>
                  <a:pt x="226072" y="574687"/>
                </a:lnTo>
                <a:lnTo>
                  <a:pt x="226072" y="544372"/>
                </a:lnTo>
                <a:close/>
              </a:path>
              <a:path w="715644" h="575944">
                <a:moveTo>
                  <a:pt x="339420" y="167652"/>
                </a:moveTo>
                <a:lnTo>
                  <a:pt x="334213" y="149860"/>
                </a:lnTo>
                <a:lnTo>
                  <a:pt x="323303" y="122567"/>
                </a:lnTo>
                <a:lnTo>
                  <a:pt x="313994" y="101092"/>
                </a:lnTo>
                <a:lnTo>
                  <a:pt x="312051" y="96608"/>
                </a:lnTo>
                <a:lnTo>
                  <a:pt x="305892" y="82842"/>
                </a:lnTo>
                <a:lnTo>
                  <a:pt x="304165" y="79146"/>
                </a:lnTo>
                <a:lnTo>
                  <a:pt x="303187" y="77673"/>
                </a:lnTo>
                <a:lnTo>
                  <a:pt x="303187" y="76669"/>
                </a:lnTo>
                <a:lnTo>
                  <a:pt x="306679" y="69481"/>
                </a:lnTo>
                <a:lnTo>
                  <a:pt x="309918" y="63360"/>
                </a:lnTo>
                <a:lnTo>
                  <a:pt x="324675" y="35483"/>
                </a:lnTo>
                <a:lnTo>
                  <a:pt x="332701" y="19735"/>
                </a:lnTo>
                <a:lnTo>
                  <a:pt x="335508" y="14058"/>
                </a:lnTo>
                <a:lnTo>
                  <a:pt x="336740" y="9867"/>
                </a:lnTo>
                <a:lnTo>
                  <a:pt x="336740" y="0"/>
                </a:lnTo>
                <a:lnTo>
                  <a:pt x="307352" y="0"/>
                </a:lnTo>
                <a:lnTo>
                  <a:pt x="299897" y="1689"/>
                </a:lnTo>
                <a:lnTo>
                  <a:pt x="295046" y="6870"/>
                </a:lnTo>
                <a:lnTo>
                  <a:pt x="291033" y="15709"/>
                </a:lnTo>
                <a:lnTo>
                  <a:pt x="286054" y="28359"/>
                </a:lnTo>
                <a:lnTo>
                  <a:pt x="283451" y="36322"/>
                </a:lnTo>
                <a:lnTo>
                  <a:pt x="279552" y="48069"/>
                </a:lnTo>
                <a:lnTo>
                  <a:pt x="274739" y="58724"/>
                </a:lnTo>
                <a:lnTo>
                  <a:pt x="269379" y="63360"/>
                </a:lnTo>
                <a:lnTo>
                  <a:pt x="268681" y="62674"/>
                </a:lnTo>
                <a:lnTo>
                  <a:pt x="268325" y="57912"/>
                </a:lnTo>
                <a:lnTo>
                  <a:pt x="268224" y="48069"/>
                </a:lnTo>
                <a:lnTo>
                  <a:pt x="268173" y="0"/>
                </a:lnTo>
                <a:lnTo>
                  <a:pt x="226542" y="0"/>
                </a:lnTo>
                <a:lnTo>
                  <a:pt x="226542" y="175056"/>
                </a:lnTo>
                <a:lnTo>
                  <a:pt x="268173" y="175056"/>
                </a:lnTo>
                <a:lnTo>
                  <a:pt x="268173" y="114160"/>
                </a:lnTo>
                <a:lnTo>
                  <a:pt x="267677" y="109715"/>
                </a:lnTo>
                <a:lnTo>
                  <a:pt x="267677" y="103314"/>
                </a:lnTo>
                <a:lnTo>
                  <a:pt x="268173" y="101092"/>
                </a:lnTo>
                <a:lnTo>
                  <a:pt x="269646" y="101092"/>
                </a:lnTo>
                <a:lnTo>
                  <a:pt x="274574" y="105054"/>
                </a:lnTo>
                <a:lnTo>
                  <a:pt x="279311" y="116217"/>
                </a:lnTo>
                <a:lnTo>
                  <a:pt x="284797" y="133438"/>
                </a:lnTo>
                <a:lnTo>
                  <a:pt x="291922" y="155575"/>
                </a:lnTo>
                <a:lnTo>
                  <a:pt x="295440" y="165379"/>
                </a:lnTo>
                <a:lnTo>
                  <a:pt x="299085" y="171323"/>
                </a:lnTo>
                <a:lnTo>
                  <a:pt x="304660" y="174269"/>
                </a:lnTo>
                <a:lnTo>
                  <a:pt x="313956" y="175056"/>
                </a:lnTo>
                <a:lnTo>
                  <a:pt x="335508" y="175056"/>
                </a:lnTo>
                <a:lnTo>
                  <a:pt x="339420" y="172097"/>
                </a:lnTo>
                <a:lnTo>
                  <a:pt x="339420" y="167652"/>
                </a:lnTo>
                <a:close/>
              </a:path>
              <a:path w="715644" h="575944">
                <a:moveTo>
                  <a:pt x="348107" y="199834"/>
                </a:moveTo>
                <a:lnTo>
                  <a:pt x="307454" y="199834"/>
                </a:lnTo>
                <a:lnTo>
                  <a:pt x="304520" y="210439"/>
                </a:lnTo>
                <a:lnTo>
                  <a:pt x="302310" y="219532"/>
                </a:lnTo>
                <a:lnTo>
                  <a:pt x="296887" y="240665"/>
                </a:lnTo>
                <a:lnTo>
                  <a:pt x="294081" y="251764"/>
                </a:lnTo>
                <a:lnTo>
                  <a:pt x="292760" y="257530"/>
                </a:lnTo>
                <a:lnTo>
                  <a:pt x="292519" y="259245"/>
                </a:lnTo>
                <a:lnTo>
                  <a:pt x="291528" y="259981"/>
                </a:lnTo>
                <a:lnTo>
                  <a:pt x="289318" y="259981"/>
                </a:lnTo>
                <a:lnTo>
                  <a:pt x="288112" y="258991"/>
                </a:lnTo>
                <a:lnTo>
                  <a:pt x="287870" y="257263"/>
                </a:lnTo>
                <a:lnTo>
                  <a:pt x="285661" y="249326"/>
                </a:lnTo>
                <a:lnTo>
                  <a:pt x="283171" y="240538"/>
                </a:lnTo>
                <a:lnTo>
                  <a:pt x="279844" y="228460"/>
                </a:lnTo>
                <a:lnTo>
                  <a:pt x="277583" y="219532"/>
                </a:lnTo>
                <a:lnTo>
                  <a:pt x="275615" y="210439"/>
                </a:lnTo>
                <a:lnTo>
                  <a:pt x="273177" y="199834"/>
                </a:lnTo>
                <a:lnTo>
                  <a:pt x="230314" y="199834"/>
                </a:lnTo>
                <a:lnTo>
                  <a:pt x="230314" y="206222"/>
                </a:lnTo>
                <a:lnTo>
                  <a:pt x="244614" y="249428"/>
                </a:lnTo>
                <a:lnTo>
                  <a:pt x="250405" y="263436"/>
                </a:lnTo>
                <a:lnTo>
                  <a:pt x="254939" y="274447"/>
                </a:lnTo>
                <a:lnTo>
                  <a:pt x="260616" y="289560"/>
                </a:lnTo>
                <a:lnTo>
                  <a:pt x="265480" y="305244"/>
                </a:lnTo>
                <a:lnTo>
                  <a:pt x="267538" y="317919"/>
                </a:lnTo>
                <a:lnTo>
                  <a:pt x="267538" y="374865"/>
                </a:lnTo>
                <a:lnTo>
                  <a:pt x="309168" y="374865"/>
                </a:lnTo>
                <a:lnTo>
                  <a:pt x="309168" y="334187"/>
                </a:lnTo>
                <a:lnTo>
                  <a:pt x="309397" y="320967"/>
                </a:lnTo>
                <a:lnTo>
                  <a:pt x="310476" y="311569"/>
                </a:lnTo>
                <a:lnTo>
                  <a:pt x="312991" y="302641"/>
                </a:lnTo>
                <a:lnTo>
                  <a:pt x="317500" y="290804"/>
                </a:lnTo>
                <a:lnTo>
                  <a:pt x="321144" y="281533"/>
                </a:lnTo>
                <a:lnTo>
                  <a:pt x="324345" y="273291"/>
                </a:lnTo>
                <a:lnTo>
                  <a:pt x="326986" y="266522"/>
                </a:lnTo>
                <a:lnTo>
                  <a:pt x="329704" y="259981"/>
                </a:lnTo>
                <a:lnTo>
                  <a:pt x="334098" y="249326"/>
                </a:lnTo>
                <a:lnTo>
                  <a:pt x="340423" y="232397"/>
                </a:lnTo>
                <a:lnTo>
                  <a:pt x="345821" y="216255"/>
                </a:lnTo>
                <a:lnTo>
                  <a:pt x="348107" y="206222"/>
                </a:lnTo>
                <a:lnTo>
                  <a:pt x="348107" y="199834"/>
                </a:lnTo>
                <a:close/>
              </a:path>
              <a:path w="715644" h="575944">
                <a:moveTo>
                  <a:pt x="360311" y="562368"/>
                </a:moveTo>
                <a:lnTo>
                  <a:pt x="358635" y="548005"/>
                </a:lnTo>
                <a:lnTo>
                  <a:pt x="356590" y="537705"/>
                </a:lnTo>
                <a:lnTo>
                  <a:pt x="353707" y="523227"/>
                </a:lnTo>
                <a:lnTo>
                  <a:pt x="349275" y="500722"/>
                </a:lnTo>
                <a:lnTo>
                  <a:pt x="345643" y="482282"/>
                </a:lnTo>
                <a:lnTo>
                  <a:pt x="338061" y="439077"/>
                </a:lnTo>
                <a:lnTo>
                  <a:pt x="334606" y="419379"/>
                </a:lnTo>
                <a:lnTo>
                  <a:pt x="332282" y="411086"/>
                </a:lnTo>
                <a:lnTo>
                  <a:pt x="328790" y="404876"/>
                </a:lnTo>
                <a:lnTo>
                  <a:pt x="323938" y="400989"/>
                </a:lnTo>
                <a:lnTo>
                  <a:pt x="317474" y="399630"/>
                </a:lnTo>
                <a:lnTo>
                  <a:pt x="308165" y="399630"/>
                </a:lnTo>
                <a:lnTo>
                  <a:pt x="308165" y="500722"/>
                </a:lnTo>
                <a:lnTo>
                  <a:pt x="289064" y="500722"/>
                </a:lnTo>
                <a:lnTo>
                  <a:pt x="289064" y="494563"/>
                </a:lnTo>
                <a:lnTo>
                  <a:pt x="289306" y="493077"/>
                </a:lnTo>
                <a:lnTo>
                  <a:pt x="291071" y="474345"/>
                </a:lnTo>
                <a:lnTo>
                  <a:pt x="292950" y="456933"/>
                </a:lnTo>
                <a:lnTo>
                  <a:pt x="295338" y="444080"/>
                </a:lnTo>
                <a:lnTo>
                  <a:pt x="298615" y="439077"/>
                </a:lnTo>
                <a:lnTo>
                  <a:pt x="301917" y="444119"/>
                </a:lnTo>
                <a:lnTo>
                  <a:pt x="304177" y="457022"/>
                </a:lnTo>
                <a:lnTo>
                  <a:pt x="307924" y="493077"/>
                </a:lnTo>
                <a:lnTo>
                  <a:pt x="308127" y="494563"/>
                </a:lnTo>
                <a:lnTo>
                  <a:pt x="308165" y="500722"/>
                </a:lnTo>
                <a:lnTo>
                  <a:pt x="308165" y="399630"/>
                </a:lnTo>
                <a:lnTo>
                  <a:pt x="279755" y="399630"/>
                </a:lnTo>
                <a:lnTo>
                  <a:pt x="273291" y="400989"/>
                </a:lnTo>
                <a:lnTo>
                  <a:pt x="268490" y="404876"/>
                </a:lnTo>
                <a:lnTo>
                  <a:pt x="265163" y="411086"/>
                </a:lnTo>
                <a:lnTo>
                  <a:pt x="263105" y="419379"/>
                </a:lnTo>
                <a:lnTo>
                  <a:pt x="251155" y="488200"/>
                </a:lnTo>
                <a:lnTo>
                  <a:pt x="239356" y="549973"/>
                </a:lnTo>
                <a:lnTo>
                  <a:pt x="238137" y="562368"/>
                </a:lnTo>
                <a:lnTo>
                  <a:pt x="238137" y="573709"/>
                </a:lnTo>
                <a:lnTo>
                  <a:pt x="245706" y="574687"/>
                </a:lnTo>
                <a:lnTo>
                  <a:pt x="269963" y="574687"/>
                </a:lnTo>
                <a:lnTo>
                  <a:pt x="277736" y="568909"/>
                </a:lnTo>
                <a:lnTo>
                  <a:pt x="281228" y="556196"/>
                </a:lnTo>
                <a:lnTo>
                  <a:pt x="283819" y="543483"/>
                </a:lnTo>
                <a:lnTo>
                  <a:pt x="288836" y="537705"/>
                </a:lnTo>
                <a:lnTo>
                  <a:pt x="308394" y="537705"/>
                </a:lnTo>
                <a:lnTo>
                  <a:pt x="313118" y="543483"/>
                </a:lnTo>
                <a:lnTo>
                  <a:pt x="315074" y="556196"/>
                </a:lnTo>
                <a:lnTo>
                  <a:pt x="318046" y="568909"/>
                </a:lnTo>
                <a:lnTo>
                  <a:pt x="325793" y="574687"/>
                </a:lnTo>
                <a:lnTo>
                  <a:pt x="352717" y="574687"/>
                </a:lnTo>
                <a:lnTo>
                  <a:pt x="360311" y="573709"/>
                </a:lnTo>
                <a:lnTo>
                  <a:pt x="360311" y="562368"/>
                </a:lnTo>
                <a:close/>
              </a:path>
              <a:path w="715644" h="575944">
                <a:moveTo>
                  <a:pt x="442048" y="2463"/>
                </a:moveTo>
                <a:lnTo>
                  <a:pt x="436651" y="0"/>
                </a:lnTo>
                <a:lnTo>
                  <a:pt x="352666" y="0"/>
                </a:lnTo>
                <a:lnTo>
                  <a:pt x="352666" y="175056"/>
                </a:lnTo>
                <a:lnTo>
                  <a:pt x="439356" y="175056"/>
                </a:lnTo>
                <a:lnTo>
                  <a:pt x="423189" y="137566"/>
                </a:lnTo>
                <a:lnTo>
                  <a:pt x="418541" y="138074"/>
                </a:lnTo>
                <a:lnTo>
                  <a:pt x="399694" y="138074"/>
                </a:lnTo>
                <a:lnTo>
                  <a:pt x="394779" y="135343"/>
                </a:lnTo>
                <a:lnTo>
                  <a:pt x="394296" y="129921"/>
                </a:lnTo>
                <a:lnTo>
                  <a:pt x="394296" y="101092"/>
                </a:lnTo>
                <a:lnTo>
                  <a:pt x="402132" y="101092"/>
                </a:lnTo>
                <a:lnTo>
                  <a:pt x="419074" y="101511"/>
                </a:lnTo>
                <a:lnTo>
                  <a:pt x="427596" y="101587"/>
                </a:lnTo>
                <a:lnTo>
                  <a:pt x="433730" y="101587"/>
                </a:lnTo>
                <a:lnTo>
                  <a:pt x="438873" y="101092"/>
                </a:lnTo>
                <a:lnTo>
                  <a:pt x="438873" y="75196"/>
                </a:lnTo>
                <a:lnTo>
                  <a:pt x="438416" y="67068"/>
                </a:lnTo>
                <a:lnTo>
                  <a:pt x="438378" y="66560"/>
                </a:lnTo>
                <a:lnTo>
                  <a:pt x="424180" y="66560"/>
                </a:lnTo>
                <a:lnTo>
                  <a:pt x="421741" y="67068"/>
                </a:lnTo>
                <a:lnTo>
                  <a:pt x="394296" y="67068"/>
                </a:lnTo>
                <a:lnTo>
                  <a:pt x="394296" y="34023"/>
                </a:lnTo>
                <a:lnTo>
                  <a:pt x="413893" y="34023"/>
                </a:lnTo>
                <a:lnTo>
                  <a:pt x="421500" y="34531"/>
                </a:lnTo>
                <a:lnTo>
                  <a:pt x="437159" y="34531"/>
                </a:lnTo>
                <a:lnTo>
                  <a:pt x="442048" y="34264"/>
                </a:lnTo>
                <a:lnTo>
                  <a:pt x="442048" y="34023"/>
                </a:lnTo>
                <a:lnTo>
                  <a:pt x="442048" y="2463"/>
                </a:lnTo>
                <a:close/>
              </a:path>
              <a:path w="715644" h="575944">
                <a:moveTo>
                  <a:pt x="452170" y="401370"/>
                </a:moveTo>
                <a:lnTo>
                  <a:pt x="448995" y="398424"/>
                </a:lnTo>
                <a:lnTo>
                  <a:pt x="442861" y="398424"/>
                </a:lnTo>
                <a:lnTo>
                  <a:pt x="416445" y="402018"/>
                </a:lnTo>
                <a:lnTo>
                  <a:pt x="392239" y="415213"/>
                </a:lnTo>
                <a:lnTo>
                  <a:pt x="374548" y="441566"/>
                </a:lnTo>
                <a:lnTo>
                  <a:pt x="367690" y="484695"/>
                </a:lnTo>
                <a:lnTo>
                  <a:pt x="374548" y="530669"/>
                </a:lnTo>
                <a:lnTo>
                  <a:pt x="392239" y="558507"/>
                </a:lnTo>
                <a:lnTo>
                  <a:pt x="416445" y="572236"/>
                </a:lnTo>
                <a:lnTo>
                  <a:pt x="442861" y="575906"/>
                </a:lnTo>
                <a:lnTo>
                  <a:pt x="448995" y="575906"/>
                </a:lnTo>
                <a:lnTo>
                  <a:pt x="452170" y="572947"/>
                </a:lnTo>
                <a:lnTo>
                  <a:pt x="452170" y="539432"/>
                </a:lnTo>
                <a:lnTo>
                  <a:pt x="452170" y="538924"/>
                </a:lnTo>
                <a:lnTo>
                  <a:pt x="437222" y="538924"/>
                </a:lnTo>
                <a:lnTo>
                  <a:pt x="437222" y="539432"/>
                </a:lnTo>
                <a:lnTo>
                  <a:pt x="434060" y="539432"/>
                </a:lnTo>
                <a:lnTo>
                  <a:pt x="421271" y="532142"/>
                </a:lnTo>
                <a:lnTo>
                  <a:pt x="414642" y="515454"/>
                </a:lnTo>
                <a:lnTo>
                  <a:pt x="412153" y="497205"/>
                </a:lnTo>
                <a:lnTo>
                  <a:pt x="411772" y="485190"/>
                </a:lnTo>
                <a:lnTo>
                  <a:pt x="412127" y="473405"/>
                </a:lnTo>
                <a:lnTo>
                  <a:pt x="414680" y="456107"/>
                </a:lnTo>
                <a:lnTo>
                  <a:pt x="421576" y="440474"/>
                </a:lnTo>
                <a:lnTo>
                  <a:pt x="435025" y="433666"/>
                </a:lnTo>
                <a:lnTo>
                  <a:pt x="437730" y="433666"/>
                </a:lnTo>
                <a:lnTo>
                  <a:pt x="437972" y="434162"/>
                </a:lnTo>
                <a:lnTo>
                  <a:pt x="452170" y="434162"/>
                </a:lnTo>
                <a:lnTo>
                  <a:pt x="452170" y="433666"/>
                </a:lnTo>
                <a:lnTo>
                  <a:pt x="452170" y="401370"/>
                </a:lnTo>
                <a:close/>
              </a:path>
              <a:path w="715644" h="575944">
                <a:moveTo>
                  <a:pt x="465112" y="308800"/>
                </a:moveTo>
                <a:lnTo>
                  <a:pt x="464997" y="298742"/>
                </a:lnTo>
                <a:lnTo>
                  <a:pt x="464553" y="280428"/>
                </a:lnTo>
                <a:lnTo>
                  <a:pt x="464439" y="273799"/>
                </a:lnTo>
                <a:lnTo>
                  <a:pt x="464362" y="266395"/>
                </a:lnTo>
                <a:lnTo>
                  <a:pt x="463054" y="239255"/>
                </a:lnTo>
                <a:lnTo>
                  <a:pt x="461175" y="233108"/>
                </a:lnTo>
                <a:lnTo>
                  <a:pt x="456501" y="217792"/>
                </a:lnTo>
                <a:lnTo>
                  <a:pt x="440702" y="203669"/>
                </a:lnTo>
                <a:lnTo>
                  <a:pt x="422732" y="200533"/>
                </a:lnTo>
                <a:lnTo>
                  <a:pt x="422732" y="233108"/>
                </a:lnTo>
                <a:lnTo>
                  <a:pt x="422732" y="341579"/>
                </a:lnTo>
                <a:lnTo>
                  <a:pt x="398246" y="341579"/>
                </a:lnTo>
                <a:lnTo>
                  <a:pt x="398246" y="233108"/>
                </a:lnTo>
                <a:lnTo>
                  <a:pt x="422732" y="233108"/>
                </a:lnTo>
                <a:lnTo>
                  <a:pt x="422732" y="200533"/>
                </a:lnTo>
                <a:lnTo>
                  <a:pt x="381266" y="203746"/>
                </a:lnTo>
                <a:lnTo>
                  <a:pt x="357746" y="239877"/>
                </a:lnTo>
                <a:lnTo>
                  <a:pt x="356362" y="273799"/>
                </a:lnTo>
                <a:lnTo>
                  <a:pt x="356501" y="277418"/>
                </a:lnTo>
                <a:lnTo>
                  <a:pt x="356616" y="294246"/>
                </a:lnTo>
                <a:lnTo>
                  <a:pt x="356450" y="298742"/>
                </a:lnTo>
                <a:lnTo>
                  <a:pt x="356425" y="308800"/>
                </a:lnTo>
                <a:lnTo>
                  <a:pt x="357746" y="334899"/>
                </a:lnTo>
                <a:lnTo>
                  <a:pt x="364667" y="356616"/>
                </a:lnTo>
                <a:lnTo>
                  <a:pt x="381266" y="370928"/>
                </a:lnTo>
                <a:lnTo>
                  <a:pt x="411708" y="376097"/>
                </a:lnTo>
                <a:lnTo>
                  <a:pt x="439991" y="371055"/>
                </a:lnTo>
                <a:lnTo>
                  <a:pt x="456133" y="357047"/>
                </a:lnTo>
                <a:lnTo>
                  <a:pt x="461416" y="341579"/>
                </a:lnTo>
                <a:lnTo>
                  <a:pt x="463410" y="335749"/>
                </a:lnTo>
                <a:lnTo>
                  <a:pt x="465112" y="308800"/>
                </a:lnTo>
                <a:close/>
              </a:path>
              <a:path w="715644" h="575944">
                <a:moveTo>
                  <a:pt x="555371" y="402120"/>
                </a:moveTo>
                <a:lnTo>
                  <a:pt x="549986" y="399630"/>
                </a:lnTo>
                <a:lnTo>
                  <a:pt x="466001" y="399630"/>
                </a:lnTo>
                <a:lnTo>
                  <a:pt x="466001" y="574687"/>
                </a:lnTo>
                <a:lnTo>
                  <a:pt x="552691" y="574687"/>
                </a:lnTo>
                <a:lnTo>
                  <a:pt x="555142" y="572223"/>
                </a:lnTo>
                <a:lnTo>
                  <a:pt x="555142" y="540169"/>
                </a:lnTo>
                <a:lnTo>
                  <a:pt x="552488" y="537705"/>
                </a:lnTo>
                <a:lnTo>
                  <a:pt x="551954" y="537210"/>
                </a:lnTo>
                <a:lnTo>
                  <a:pt x="536524" y="537210"/>
                </a:lnTo>
                <a:lnTo>
                  <a:pt x="531876" y="537705"/>
                </a:lnTo>
                <a:lnTo>
                  <a:pt x="513016" y="537705"/>
                </a:lnTo>
                <a:lnTo>
                  <a:pt x="508114" y="534987"/>
                </a:lnTo>
                <a:lnTo>
                  <a:pt x="507631" y="529564"/>
                </a:lnTo>
                <a:lnTo>
                  <a:pt x="507631" y="500722"/>
                </a:lnTo>
                <a:lnTo>
                  <a:pt x="515467" y="500722"/>
                </a:lnTo>
                <a:lnTo>
                  <a:pt x="532409" y="501142"/>
                </a:lnTo>
                <a:lnTo>
                  <a:pt x="540931" y="501218"/>
                </a:lnTo>
                <a:lnTo>
                  <a:pt x="547065" y="501218"/>
                </a:lnTo>
                <a:lnTo>
                  <a:pt x="552208" y="500722"/>
                </a:lnTo>
                <a:lnTo>
                  <a:pt x="552208" y="474853"/>
                </a:lnTo>
                <a:lnTo>
                  <a:pt x="551738" y="466699"/>
                </a:lnTo>
                <a:lnTo>
                  <a:pt x="551713" y="466204"/>
                </a:lnTo>
                <a:lnTo>
                  <a:pt x="537502" y="466204"/>
                </a:lnTo>
                <a:lnTo>
                  <a:pt x="535063" y="466699"/>
                </a:lnTo>
                <a:lnTo>
                  <a:pt x="507631" y="466699"/>
                </a:lnTo>
                <a:lnTo>
                  <a:pt x="507631" y="433666"/>
                </a:lnTo>
                <a:lnTo>
                  <a:pt x="527215" y="433666"/>
                </a:lnTo>
                <a:lnTo>
                  <a:pt x="534822" y="434162"/>
                </a:lnTo>
                <a:lnTo>
                  <a:pt x="550481" y="434162"/>
                </a:lnTo>
                <a:lnTo>
                  <a:pt x="555371" y="433920"/>
                </a:lnTo>
                <a:lnTo>
                  <a:pt x="555371" y="433666"/>
                </a:lnTo>
                <a:lnTo>
                  <a:pt x="555371" y="402120"/>
                </a:lnTo>
                <a:close/>
              </a:path>
              <a:path w="715644" h="575944">
                <a:moveTo>
                  <a:pt x="587362" y="199834"/>
                </a:moveTo>
                <a:lnTo>
                  <a:pt x="545731" y="199834"/>
                </a:lnTo>
                <a:lnTo>
                  <a:pt x="545731" y="341579"/>
                </a:lnTo>
                <a:lnTo>
                  <a:pt x="521258" y="341579"/>
                </a:lnTo>
                <a:lnTo>
                  <a:pt x="521258" y="199834"/>
                </a:lnTo>
                <a:lnTo>
                  <a:pt x="479615" y="199834"/>
                </a:lnTo>
                <a:lnTo>
                  <a:pt x="479615" y="219532"/>
                </a:lnTo>
                <a:lnTo>
                  <a:pt x="479475" y="235585"/>
                </a:lnTo>
                <a:lnTo>
                  <a:pt x="479488" y="324827"/>
                </a:lnTo>
                <a:lnTo>
                  <a:pt x="504266" y="372325"/>
                </a:lnTo>
                <a:lnTo>
                  <a:pt x="534720" y="376097"/>
                </a:lnTo>
                <a:lnTo>
                  <a:pt x="563702" y="372389"/>
                </a:lnTo>
                <a:lnTo>
                  <a:pt x="579488" y="361924"/>
                </a:lnTo>
                <a:lnTo>
                  <a:pt x="586054" y="345732"/>
                </a:lnTo>
                <a:lnTo>
                  <a:pt x="586320" y="341579"/>
                </a:lnTo>
                <a:lnTo>
                  <a:pt x="587362" y="324827"/>
                </a:lnTo>
                <a:lnTo>
                  <a:pt x="587362" y="199834"/>
                </a:lnTo>
                <a:close/>
              </a:path>
              <a:path w="715644" h="575944">
                <a:moveTo>
                  <a:pt x="715492" y="335915"/>
                </a:moveTo>
                <a:lnTo>
                  <a:pt x="714514" y="330492"/>
                </a:lnTo>
                <a:lnTo>
                  <a:pt x="714286" y="329247"/>
                </a:lnTo>
                <a:lnTo>
                  <a:pt x="705713" y="329247"/>
                </a:lnTo>
                <a:lnTo>
                  <a:pt x="703021" y="330492"/>
                </a:lnTo>
                <a:lnTo>
                  <a:pt x="690511" y="330492"/>
                </a:lnTo>
                <a:lnTo>
                  <a:pt x="687336" y="318160"/>
                </a:lnTo>
                <a:lnTo>
                  <a:pt x="687336" y="314223"/>
                </a:lnTo>
                <a:lnTo>
                  <a:pt x="687336" y="298691"/>
                </a:lnTo>
                <a:lnTo>
                  <a:pt x="691743" y="302133"/>
                </a:lnTo>
                <a:lnTo>
                  <a:pt x="695731" y="298691"/>
                </a:lnTo>
                <a:lnTo>
                  <a:pt x="698614" y="296227"/>
                </a:lnTo>
                <a:lnTo>
                  <a:pt x="712800" y="255308"/>
                </a:lnTo>
                <a:lnTo>
                  <a:pt x="710615" y="234365"/>
                </a:lnTo>
                <a:lnTo>
                  <a:pt x="710095" y="233108"/>
                </a:lnTo>
                <a:lnTo>
                  <a:pt x="703097" y="216649"/>
                </a:lnTo>
                <a:lnTo>
                  <a:pt x="688733" y="204406"/>
                </a:lnTo>
                <a:lnTo>
                  <a:pt x="669696" y="200583"/>
                </a:lnTo>
                <a:lnTo>
                  <a:pt x="669696" y="257759"/>
                </a:lnTo>
                <a:lnTo>
                  <a:pt x="669150" y="265874"/>
                </a:lnTo>
                <a:lnTo>
                  <a:pt x="667105" y="272897"/>
                </a:lnTo>
                <a:lnTo>
                  <a:pt x="662990" y="277837"/>
                </a:lnTo>
                <a:lnTo>
                  <a:pt x="656234" y="279704"/>
                </a:lnTo>
                <a:lnTo>
                  <a:pt x="646442" y="279704"/>
                </a:lnTo>
                <a:lnTo>
                  <a:pt x="644982" y="278218"/>
                </a:lnTo>
                <a:lnTo>
                  <a:pt x="645045" y="265874"/>
                </a:lnTo>
                <a:lnTo>
                  <a:pt x="645223" y="262686"/>
                </a:lnTo>
                <a:lnTo>
                  <a:pt x="645223" y="252577"/>
                </a:lnTo>
                <a:lnTo>
                  <a:pt x="645071" y="249224"/>
                </a:lnTo>
                <a:lnTo>
                  <a:pt x="644982" y="234835"/>
                </a:lnTo>
                <a:lnTo>
                  <a:pt x="646442" y="233108"/>
                </a:lnTo>
                <a:lnTo>
                  <a:pt x="656234" y="233108"/>
                </a:lnTo>
                <a:lnTo>
                  <a:pt x="662990" y="235394"/>
                </a:lnTo>
                <a:lnTo>
                  <a:pt x="667105" y="241274"/>
                </a:lnTo>
                <a:lnTo>
                  <a:pt x="669150" y="249224"/>
                </a:lnTo>
                <a:lnTo>
                  <a:pt x="669696" y="257759"/>
                </a:lnTo>
                <a:lnTo>
                  <a:pt x="669696" y="200583"/>
                </a:lnTo>
                <a:lnTo>
                  <a:pt x="666038" y="199834"/>
                </a:lnTo>
                <a:lnTo>
                  <a:pt x="603580" y="199834"/>
                </a:lnTo>
                <a:lnTo>
                  <a:pt x="603580" y="374865"/>
                </a:lnTo>
                <a:lnTo>
                  <a:pt x="645223" y="374865"/>
                </a:lnTo>
                <a:lnTo>
                  <a:pt x="645223" y="314223"/>
                </a:lnTo>
                <a:lnTo>
                  <a:pt x="647192" y="314223"/>
                </a:lnTo>
                <a:lnTo>
                  <a:pt x="649274" y="315201"/>
                </a:lnTo>
                <a:lnTo>
                  <a:pt x="652868" y="319062"/>
                </a:lnTo>
                <a:lnTo>
                  <a:pt x="657301" y="327228"/>
                </a:lnTo>
                <a:lnTo>
                  <a:pt x="661873" y="341109"/>
                </a:lnTo>
                <a:lnTo>
                  <a:pt x="666711" y="354266"/>
                </a:lnTo>
                <a:lnTo>
                  <a:pt x="674509" y="365442"/>
                </a:lnTo>
                <a:lnTo>
                  <a:pt x="685660" y="373189"/>
                </a:lnTo>
                <a:lnTo>
                  <a:pt x="700557" y="376097"/>
                </a:lnTo>
                <a:lnTo>
                  <a:pt x="713295" y="376097"/>
                </a:lnTo>
                <a:lnTo>
                  <a:pt x="715264" y="371652"/>
                </a:lnTo>
                <a:lnTo>
                  <a:pt x="715264" y="359333"/>
                </a:lnTo>
                <a:lnTo>
                  <a:pt x="715441" y="354266"/>
                </a:lnTo>
                <a:lnTo>
                  <a:pt x="715492" y="335915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16">
            <a:extLst>
              <a:ext uri="{FF2B5EF4-FFF2-40B4-BE49-F238E27FC236}">
                <a16:creationId xmlns:a16="http://schemas.microsoft.com/office/drawing/2014/main" id="{223A68C1-CD1C-E34A-B975-0E12A46A57A7}"/>
              </a:ext>
            </a:extLst>
          </p:cNvPr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80600" y="681616"/>
            <a:ext cx="967188" cy="5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000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2" r:id="rId2"/>
    <p:sldLayoutId id="2147483949" r:id="rId3"/>
    <p:sldLayoutId id="2147483950" r:id="rId4"/>
    <p:sldLayoutId id="2147483951" r:id="rId5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1450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52" r:id="rId7"/>
    <p:sldLayoutId id="2147483937" r:id="rId8"/>
    <p:sldLayoutId id="2147483953" r:id="rId9"/>
    <p:sldLayoutId id="2147483938" r:id="rId10"/>
    <p:sldLayoutId id="2147483954" r:id="rId11"/>
    <p:sldLayoutId id="2147483939" r:id="rId12"/>
    <p:sldLayoutId id="2147483955" r:id="rId13"/>
    <p:sldLayoutId id="2147483940" r:id="rId14"/>
    <p:sldLayoutId id="2147483956" r:id="rId1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D26B760-94D5-9045-B0D9-BB7376747A32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6" name="object 12">
              <a:extLst>
                <a:ext uri="{FF2B5EF4-FFF2-40B4-BE49-F238E27FC236}">
                  <a16:creationId xmlns:a16="http://schemas.microsoft.com/office/drawing/2014/main" id="{E9FB2218-E4DF-3A47-A98D-C948E8F32430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>
              <a:extLst>
                <a:ext uri="{FF2B5EF4-FFF2-40B4-BE49-F238E27FC236}">
                  <a16:creationId xmlns:a16="http://schemas.microsoft.com/office/drawing/2014/main" id="{94EA8185-1C35-5B4E-9091-739522674F5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14">
              <a:extLst>
                <a:ext uri="{FF2B5EF4-FFF2-40B4-BE49-F238E27FC236}">
                  <a16:creationId xmlns:a16="http://schemas.microsoft.com/office/drawing/2014/main" id="{287A1BD1-6084-2B48-9AA1-C100F47665EF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5">
              <a:extLst>
                <a:ext uri="{FF2B5EF4-FFF2-40B4-BE49-F238E27FC236}">
                  <a16:creationId xmlns:a16="http://schemas.microsoft.com/office/drawing/2014/main" id="{551C3A12-8C32-9A48-B470-1ABBE5E06D39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6">
              <a:extLst>
                <a:ext uri="{FF2B5EF4-FFF2-40B4-BE49-F238E27FC236}">
                  <a16:creationId xmlns:a16="http://schemas.microsoft.com/office/drawing/2014/main" id="{879036F5-D624-CF46-AEF7-3601E086E922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1" name="object 17">
              <a:extLst>
                <a:ext uri="{FF2B5EF4-FFF2-40B4-BE49-F238E27FC236}">
                  <a16:creationId xmlns:a16="http://schemas.microsoft.com/office/drawing/2014/main" id="{909BC788-4B7F-9746-95CA-7351055B48C1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22" name="object 18">
                <a:extLst>
                  <a:ext uri="{FF2B5EF4-FFF2-40B4-BE49-F238E27FC236}">
                    <a16:creationId xmlns:a16="http://schemas.microsoft.com/office/drawing/2014/main" id="{8B5BC533-3E35-204E-A542-70E9C0D619C4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23" name="object 19">
                <a:extLst>
                  <a:ext uri="{FF2B5EF4-FFF2-40B4-BE49-F238E27FC236}">
                    <a16:creationId xmlns:a16="http://schemas.microsoft.com/office/drawing/2014/main" id="{A390DECA-B28E-D648-8B15-DE4602DAD2FF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24" name="object 20">
                <a:extLst>
                  <a:ext uri="{FF2B5EF4-FFF2-40B4-BE49-F238E27FC236}">
                    <a16:creationId xmlns:a16="http://schemas.microsoft.com/office/drawing/2014/main" id="{6B464ADE-9CF8-B649-875D-563C02C66E15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5" name="object 21">
                <a:extLst>
                  <a:ext uri="{FF2B5EF4-FFF2-40B4-BE49-F238E27FC236}">
                    <a16:creationId xmlns:a16="http://schemas.microsoft.com/office/drawing/2014/main" id="{10ABD0BD-1170-ED43-B029-3A02402348E4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26" name="object 22">
                <a:extLst>
                  <a:ext uri="{FF2B5EF4-FFF2-40B4-BE49-F238E27FC236}">
                    <a16:creationId xmlns:a16="http://schemas.microsoft.com/office/drawing/2014/main" id="{444EEF0E-8483-3744-AEEB-C143272CF6B2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2" name="object 23">
              <a:extLst>
                <a:ext uri="{FF2B5EF4-FFF2-40B4-BE49-F238E27FC236}">
                  <a16:creationId xmlns:a16="http://schemas.microsoft.com/office/drawing/2014/main" id="{28064A8E-2523-EC4D-A394-F201851A5BD2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20" name="object 24">
                <a:extLst>
                  <a:ext uri="{FF2B5EF4-FFF2-40B4-BE49-F238E27FC236}">
                    <a16:creationId xmlns:a16="http://schemas.microsoft.com/office/drawing/2014/main" id="{A7770464-7A12-0249-ADB7-D15C5DC9D738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21" name="object 25">
                <a:extLst>
                  <a:ext uri="{FF2B5EF4-FFF2-40B4-BE49-F238E27FC236}">
                    <a16:creationId xmlns:a16="http://schemas.microsoft.com/office/drawing/2014/main" id="{504B0399-07A2-C547-89E5-B93ECA7B693B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" name="object 26">
              <a:extLst>
                <a:ext uri="{FF2B5EF4-FFF2-40B4-BE49-F238E27FC236}">
                  <a16:creationId xmlns:a16="http://schemas.microsoft.com/office/drawing/2014/main" id="{13E029F1-D727-1A47-B5A0-ED207F28B66F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17" name="object 27">
                <a:extLst>
                  <a:ext uri="{FF2B5EF4-FFF2-40B4-BE49-F238E27FC236}">
                    <a16:creationId xmlns:a16="http://schemas.microsoft.com/office/drawing/2014/main" id="{DEB2E0CB-2BCF-7349-8EFF-C4F04499B963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" name="object 28">
                <a:extLst>
                  <a:ext uri="{FF2B5EF4-FFF2-40B4-BE49-F238E27FC236}">
                    <a16:creationId xmlns:a16="http://schemas.microsoft.com/office/drawing/2014/main" id="{5F470AE8-A1D9-7F42-9936-46AF03241FDA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" name="object 29">
                <a:extLst>
                  <a:ext uri="{FF2B5EF4-FFF2-40B4-BE49-F238E27FC236}">
                    <a16:creationId xmlns:a16="http://schemas.microsoft.com/office/drawing/2014/main" id="{38641F72-160C-2741-BDA7-EA2005BE1ADC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178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77" r:id="rId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C4D17A59-6667-574B-92B9-D4ABF406D868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AB6F2C7C-33B9-8E4F-A057-AA4E9B3BEBD7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92AC062D-DBA8-BC40-854D-02C0BE2B256B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22019A65-1293-B943-A936-82FA75E9587F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FD06086F-4FFC-DD4B-ABA7-46EBF69539F4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5479A297-DD78-6147-AA5B-8161E400A95E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45161C62-70E1-1E4A-9D80-0210DA14112C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E769FA75-191F-5748-B114-39D29C8D9A29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9ADCB252-AA91-7E45-BAF3-256986923463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BAE0EEA1-7E25-A24F-81C9-B80646243D78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BB0317A0-C4CC-2540-8CFF-7338A24C7FD9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A890AD2E-20D2-9944-A067-6FC945BC1D2C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F8B8F661-C1E8-3A4F-901A-DF6CE2EA3481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E85DC2FD-DA8D-A641-A4FB-F90C85275047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1D4785CA-6570-6D45-BC10-1AC3A1BA19EB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03B139EF-0ADF-BD48-801A-8519F9CDABB8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2E7BF3C2-12E5-7547-A668-78AE9B7080E1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523A8AF1-3805-4E49-8556-2B75E6D33825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BDDD8A39-4ECA-DE43-A27A-D6655C78AE3B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018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48" r:id="rId3"/>
    <p:sldLayoutId id="2147483975" r:id="rId4"/>
    <p:sldLayoutId id="2147483976" r:id="rId5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D16FAE9-29FE-844C-B32C-E14596BFF0B1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F38D4902-D005-9A41-AD25-82A6881A6456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5D58F0EE-A60D-FA41-8896-EB9E726F8BDD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853DE372-0A9F-554B-ACA3-72E3F2B3C865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06EAD54B-DFF0-5B44-A299-50D1A410B3B1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209C0B61-E0AA-1045-8D69-17DDD5DAD0DC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A086E942-CA74-3D44-A2F6-2D3E37FDEF7B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AF5AE1E5-1D00-5047-BD44-A2CD65F564B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A4E664DD-5E03-C247-935D-B221F22A243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8156DD1C-5E49-1747-B9AA-9DD93BA413F9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8B3FF867-2A06-724D-BBD5-BC902A718BC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DDB434E9-497A-BF4F-985F-B1D580B27B78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D3F26D74-03BC-7A40-91A5-56F4145C622A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6AA437BC-9EF9-6641-823C-99BBBD255B1D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806BAFA2-0BE6-4743-9E14-CFD7DF40455E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012F4BFA-904B-EB43-87F9-FC732104D09B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D2F0C804-3AF9-2D46-B1CE-7F929770F5B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251A6254-A081-1347-9383-692EBB0B25AB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A237C882-A8BA-B643-997A-933502E1DEAA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B881C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4670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78" r:id="rId3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4CA5F322-7FFA-1146-A38E-5853547F460E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9B556FAB-FBA8-AE44-A141-A51A47747180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93C14EDD-D623-2249-893A-B2A49C775917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C9E49726-5302-9D4C-8FCD-34BA863F2F83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46EC9F12-4E87-CF49-93AF-FA4840E422FD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76321C60-1858-8449-82A6-9A3AE10EC9B8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76A12A75-3733-CE4B-8073-F7A8C566E45C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5720CDA7-4D58-D743-8243-8110DE181AC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88E3232A-6108-A548-85ED-6FE39D970570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18425168-EF92-5543-B0C5-6D79E7F5323A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B4DD3D9E-1656-5F4A-97D3-EF2840C0DBFE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20DC58A3-008D-DD41-BBBD-F955B4BF5638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52BD7150-4F1E-0440-8A87-07470E50E541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73BAA0C7-172E-C547-B3BB-942BFC72962E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E4AC1D68-B4E0-374B-B9E7-472E9C415F18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2025C163-553D-374D-9DDE-2139192982CA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C4C256C4-F0FD-754D-BC8F-EEF612624FF4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756BB7CF-6195-D84B-BEF6-D2CF9CA9BC87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75D73EFD-BCD5-4E4C-8CBA-97F98C30E194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02980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0DF61C69-E11D-C144-A30F-8183DB3CDA3E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B4D920AA-97BA-D74D-AD98-BB4B0588BA0B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7C880125-57A8-144F-A27C-46B485ACDD97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0CDC52B1-7BF8-D648-914C-AB2D4A0F60DD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4F1EBE38-168A-CE42-9D0B-EEAB61A9C2D6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9AB331B4-5816-6C44-9466-04B0B4A14404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25CF0209-2849-0545-896C-8A0685CE6E43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3E2F971B-5D0B-B34D-B46A-3E1C202DD2C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7253CB42-B810-2549-BDA5-1E2AB44FC615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01896EA6-C0EE-D743-A3B8-73570D95AA3B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8024F717-A1F1-3F4D-91B2-AAC90C55DCFC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33FAD79D-94C5-F84B-98B0-B9416067AEFC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A4B46D42-D311-834D-BBBF-E8201D5A0AA5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D14652FB-424E-A54A-A35A-895C04FF4ACC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2855D8AA-E3FC-204B-9A21-39724D8FA46A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B32B7B07-6DA3-5C47-8A71-715628967EFF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41C85A8A-E7F8-4C44-B3A6-B952B681A622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AC6BC1C6-0F9A-4449-97CA-2739590E657E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48906D53-10A9-EF42-B333-DF62A4186131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rgbClr val="ED60BA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818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489E916-2395-D64D-A13B-6D30EC140A6C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09612DF8-1BF2-E045-9185-556410351395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633B4B51-E3CA-7340-A4AE-B0709D8A1DA6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67293498-E47C-434C-9F19-F9FE4577ECF9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2D5070BA-03CC-324E-BBA2-1B3640D81525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1DE54C1A-D4C1-734A-9A90-14E7078F5B57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B00E5CFB-AA1F-684A-96ED-ECB69324ECEA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66C1D43F-1283-564B-A2B7-E7B5FC8CE8D7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53715CA7-EAF8-FD4A-B354-CA4D427E077D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558568DA-52FA-B043-90D6-1838E7177CFC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EB740F0A-EF03-B640-A7EA-FDA55C90026D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6E5F8370-6229-1C4B-9EBA-5D2EEB2BEF99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D899F6D4-892D-4D4C-901F-21AD10982694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CB7ED9A3-5CE7-894E-80D0-95525D62E1AB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8459EEEE-9410-1541-9EE5-B58FDABC6DD5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C8475145-A00B-AB45-8B34-1FA68AD4009B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43764546-6BD2-5543-85B7-87FE50645079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0B4AAFF9-48FE-6348-84BD-7113B89DBE2F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CE10BBF9-152C-6147-A94F-B0F016BA0228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039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C9AED26-A966-BF49-B106-888DE7135723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10BF2B98-92B4-6B4E-A1A4-A727FDCDF7A9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5B217E22-45A8-4F43-9947-C9E05670BBA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A9135915-AE1E-CE4C-9DCD-61F4D08812DF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13787159-F91D-6044-907E-59F4F51E94F0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2D90945E-F1B6-064D-B936-F7B374FBA8CD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5B79A2F8-07CB-AB45-9168-BD0F59A13BB3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969DC9F2-CDE9-C746-A6CF-721075E3F315}"/>
                  </a:ext>
                </a:extLst>
              </p:cNvPr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828836FB-47B5-2A42-8AEC-AA9F2CFBF60C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FA83C261-358D-BC4A-8840-27825518D0F4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F47B4A24-D077-C04A-BBF3-93B69C26290A}"/>
                  </a:ext>
                </a:extLst>
              </p:cNvPr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BB5272FF-E6DC-FC47-B390-E2182F74ABF4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85521403-B4CA-8142-AEA0-B470DF89396A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E40BA6BA-BA52-6746-A8A3-FFDD37B81890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3CBB0028-3F7D-394F-B97E-293CA609CE6B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092D8F31-C9FA-1942-AC11-62E011A051B8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C3EB7F57-CBD8-E54C-B29A-04EA04197ECA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B40E2AD7-7BFB-0542-A2E5-04829CC78C08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C85F70F2-66C7-B649-BFE5-D410C2C028E3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505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C9AED26-A966-BF49-B106-888DE7135723}"/>
              </a:ext>
            </a:extLst>
          </p:cNvPr>
          <p:cNvGrpSpPr/>
          <p:nvPr userDrawn="1"/>
        </p:nvGrpSpPr>
        <p:grpSpPr>
          <a:xfrm>
            <a:off x="679450" y="701675"/>
            <a:ext cx="2096927" cy="575311"/>
            <a:chOff x="6282009" y="912929"/>
            <a:chExt cx="4187195" cy="1148795"/>
          </a:xfrm>
        </p:grpSpPr>
        <p:sp>
          <p:nvSpPr>
            <p:cNvPr id="25" name="object 12">
              <a:extLst>
                <a:ext uri="{FF2B5EF4-FFF2-40B4-BE49-F238E27FC236}">
                  <a16:creationId xmlns:a16="http://schemas.microsoft.com/office/drawing/2014/main" id="{10BF2B98-92B4-6B4E-A1A4-A727FDCDF7A9}"/>
                </a:ext>
              </a:extLst>
            </p:cNvPr>
            <p:cNvSpPr/>
            <p:nvPr userDrawn="1"/>
          </p:nvSpPr>
          <p:spPr>
            <a:xfrm>
              <a:off x="8604250" y="912943"/>
              <a:ext cx="43180" cy="1146810"/>
            </a:xfrm>
            <a:custGeom>
              <a:avLst/>
              <a:gdLst/>
              <a:ahLst/>
              <a:cxnLst/>
              <a:rect l="l" t="t" r="r" b="b"/>
              <a:pathLst>
                <a:path w="43179" h="1146810">
                  <a:moveTo>
                    <a:pt x="43087" y="0"/>
                  </a:moveTo>
                  <a:lnTo>
                    <a:pt x="0" y="0"/>
                  </a:lnTo>
                  <a:lnTo>
                    <a:pt x="0" y="1146750"/>
                  </a:lnTo>
                  <a:lnTo>
                    <a:pt x="43087" y="1146750"/>
                  </a:lnTo>
                  <a:lnTo>
                    <a:pt x="43087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3">
              <a:extLst>
                <a:ext uri="{FF2B5EF4-FFF2-40B4-BE49-F238E27FC236}">
                  <a16:creationId xmlns:a16="http://schemas.microsoft.com/office/drawing/2014/main" id="{5B217E22-45A8-4F43-9947-C9E05670BBAA}"/>
                </a:ext>
              </a:extLst>
            </p:cNvPr>
            <p:cNvSpPr/>
            <p:nvPr userDrawn="1"/>
          </p:nvSpPr>
          <p:spPr>
            <a:xfrm>
              <a:off x="9080186" y="1707394"/>
              <a:ext cx="1069975" cy="354330"/>
            </a:xfrm>
            <a:custGeom>
              <a:avLst/>
              <a:gdLst/>
              <a:ahLst/>
              <a:cxnLst/>
              <a:rect l="l" t="t" r="r" b="b"/>
              <a:pathLst>
                <a:path w="1069975" h="354329">
                  <a:moveTo>
                    <a:pt x="135241" y="2439"/>
                  </a:moveTo>
                  <a:lnTo>
                    <a:pt x="29287" y="2439"/>
                  </a:lnTo>
                  <a:lnTo>
                    <a:pt x="12355" y="5821"/>
                  </a:lnTo>
                  <a:lnTo>
                    <a:pt x="3660" y="14735"/>
                  </a:lnTo>
                  <a:lnTo>
                    <a:pt x="457" y="27336"/>
                  </a:lnTo>
                  <a:lnTo>
                    <a:pt x="0" y="41778"/>
                  </a:lnTo>
                  <a:lnTo>
                    <a:pt x="0" y="312158"/>
                  </a:lnTo>
                  <a:lnTo>
                    <a:pt x="457" y="326606"/>
                  </a:lnTo>
                  <a:lnTo>
                    <a:pt x="3660" y="339210"/>
                  </a:lnTo>
                  <a:lnTo>
                    <a:pt x="12355" y="348126"/>
                  </a:lnTo>
                  <a:lnTo>
                    <a:pt x="29287" y="351507"/>
                  </a:lnTo>
                  <a:lnTo>
                    <a:pt x="53705" y="351507"/>
                  </a:lnTo>
                  <a:lnTo>
                    <a:pt x="82992" y="312158"/>
                  </a:lnTo>
                  <a:lnTo>
                    <a:pt x="82992" y="235458"/>
                  </a:lnTo>
                  <a:lnTo>
                    <a:pt x="83505" y="231542"/>
                  </a:lnTo>
                  <a:lnTo>
                    <a:pt x="131190" y="231542"/>
                  </a:lnTo>
                  <a:lnTo>
                    <a:pt x="136583" y="231243"/>
                  </a:lnTo>
                  <a:lnTo>
                    <a:pt x="185935" y="214275"/>
                  </a:lnTo>
                  <a:lnTo>
                    <a:pt x="208092" y="179186"/>
                  </a:lnTo>
                  <a:lnTo>
                    <a:pt x="212287" y="161743"/>
                  </a:lnTo>
                  <a:lnTo>
                    <a:pt x="104960" y="161743"/>
                  </a:lnTo>
                  <a:lnTo>
                    <a:pt x="93207" y="161028"/>
                  </a:lnTo>
                  <a:lnTo>
                    <a:pt x="86403" y="158237"/>
                  </a:lnTo>
                  <a:lnTo>
                    <a:pt x="83261" y="152400"/>
                  </a:lnTo>
                  <a:lnTo>
                    <a:pt x="82500" y="142550"/>
                  </a:lnTo>
                  <a:lnTo>
                    <a:pt x="82510" y="136451"/>
                  </a:lnTo>
                  <a:lnTo>
                    <a:pt x="82992" y="127818"/>
                  </a:lnTo>
                  <a:lnTo>
                    <a:pt x="82992" y="107672"/>
                  </a:lnTo>
                  <a:lnTo>
                    <a:pt x="82597" y="100958"/>
                  </a:lnTo>
                  <a:lnTo>
                    <a:pt x="82500" y="92908"/>
                  </a:lnTo>
                  <a:lnTo>
                    <a:pt x="83261" y="81680"/>
                  </a:lnTo>
                  <a:lnTo>
                    <a:pt x="86403" y="74224"/>
                  </a:lnTo>
                  <a:lnTo>
                    <a:pt x="93207" y="70083"/>
                  </a:lnTo>
                  <a:lnTo>
                    <a:pt x="104960" y="68804"/>
                  </a:lnTo>
                  <a:lnTo>
                    <a:pt x="212401" y="68804"/>
                  </a:lnTo>
                  <a:lnTo>
                    <a:pt x="212303" y="67976"/>
                  </a:lnTo>
                  <a:lnTo>
                    <a:pt x="196291" y="32671"/>
                  </a:lnTo>
                  <a:lnTo>
                    <a:pt x="170389" y="10273"/>
                  </a:lnTo>
                  <a:lnTo>
                    <a:pt x="135241" y="2439"/>
                  </a:lnTo>
                  <a:close/>
                </a:path>
                <a:path w="1069975" h="354329">
                  <a:moveTo>
                    <a:pt x="131190" y="231542"/>
                  </a:moveTo>
                  <a:lnTo>
                    <a:pt x="95211" y="231542"/>
                  </a:lnTo>
                  <a:lnTo>
                    <a:pt x="101085" y="232537"/>
                  </a:lnTo>
                  <a:lnTo>
                    <a:pt x="113274" y="232537"/>
                  </a:lnTo>
                  <a:lnTo>
                    <a:pt x="131190" y="231542"/>
                  </a:lnTo>
                  <a:close/>
                </a:path>
                <a:path w="1069975" h="354329">
                  <a:moveTo>
                    <a:pt x="212401" y="68804"/>
                  </a:moveTo>
                  <a:lnTo>
                    <a:pt x="104960" y="68804"/>
                  </a:lnTo>
                  <a:lnTo>
                    <a:pt x="118432" y="73377"/>
                  </a:lnTo>
                  <a:lnTo>
                    <a:pt x="126641" y="85095"/>
                  </a:lnTo>
                  <a:lnTo>
                    <a:pt x="130729" y="100958"/>
                  </a:lnTo>
                  <a:lnTo>
                    <a:pt x="131838" y="117964"/>
                  </a:lnTo>
                  <a:lnTo>
                    <a:pt x="131279" y="134148"/>
                  </a:lnTo>
                  <a:lnTo>
                    <a:pt x="128106" y="148159"/>
                  </a:lnTo>
                  <a:lnTo>
                    <a:pt x="120079" y="158017"/>
                  </a:lnTo>
                  <a:lnTo>
                    <a:pt x="104960" y="161743"/>
                  </a:lnTo>
                  <a:lnTo>
                    <a:pt x="212287" y="161743"/>
                  </a:lnTo>
                  <a:lnTo>
                    <a:pt x="212954" y="158971"/>
                  </a:lnTo>
                  <a:lnTo>
                    <a:pt x="216445" y="136451"/>
                  </a:lnTo>
                  <a:lnTo>
                    <a:pt x="217783" y="114530"/>
                  </a:lnTo>
                  <a:lnTo>
                    <a:pt x="212401" y="68804"/>
                  </a:lnTo>
                  <a:close/>
                </a:path>
                <a:path w="1069975" h="354329">
                  <a:moveTo>
                    <a:pt x="297540" y="2439"/>
                  </a:moveTo>
                  <a:lnTo>
                    <a:pt x="273122" y="2439"/>
                  </a:lnTo>
                  <a:lnTo>
                    <a:pt x="256190" y="5821"/>
                  </a:lnTo>
                  <a:lnTo>
                    <a:pt x="247496" y="14735"/>
                  </a:lnTo>
                  <a:lnTo>
                    <a:pt x="244293" y="27336"/>
                  </a:lnTo>
                  <a:lnTo>
                    <a:pt x="243835" y="41778"/>
                  </a:lnTo>
                  <a:lnTo>
                    <a:pt x="243835" y="312158"/>
                  </a:lnTo>
                  <a:lnTo>
                    <a:pt x="244293" y="326606"/>
                  </a:lnTo>
                  <a:lnTo>
                    <a:pt x="247496" y="339210"/>
                  </a:lnTo>
                  <a:lnTo>
                    <a:pt x="256190" y="348126"/>
                  </a:lnTo>
                  <a:lnTo>
                    <a:pt x="273122" y="351507"/>
                  </a:lnTo>
                  <a:lnTo>
                    <a:pt x="383475" y="351507"/>
                  </a:lnTo>
                  <a:lnTo>
                    <a:pt x="400424" y="348126"/>
                  </a:lnTo>
                  <a:lnTo>
                    <a:pt x="409128" y="339210"/>
                  </a:lnTo>
                  <a:lnTo>
                    <a:pt x="412335" y="326606"/>
                  </a:lnTo>
                  <a:lnTo>
                    <a:pt x="412793" y="312158"/>
                  </a:lnTo>
                  <a:lnTo>
                    <a:pt x="412793" y="305770"/>
                  </a:lnTo>
                  <a:lnTo>
                    <a:pt x="341968" y="281185"/>
                  </a:lnTo>
                  <a:lnTo>
                    <a:pt x="333233" y="278341"/>
                  </a:lnTo>
                  <a:lnTo>
                    <a:pt x="328747" y="271669"/>
                  </a:lnTo>
                  <a:lnTo>
                    <a:pt x="327095" y="262873"/>
                  </a:lnTo>
                  <a:lnTo>
                    <a:pt x="326859" y="253657"/>
                  </a:lnTo>
                  <a:lnTo>
                    <a:pt x="326859" y="41778"/>
                  </a:lnTo>
                  <a:lnTo>
                    <a:pt x="326401" y="27336"/>
                  </a:lnTo>
                  <a:lnTo>
                    <a:pt x="323194" y="14735"/>
                  </a:lnTo>
                  <a:lnTo>
                    <a:pt x="314490" y="5821"/>
                  </a:lnTo>
                  <a:lnTo>
                    <a:pt x="297540" y="2439"/>
                  </a:lnTo>
                  <a:close/>
                </a:path>
                <a:path w="1069975" h="354329">
                  <a:moveTo>
                    <a:pt x="389820" y="280190"/>
                  </a:moveTo>
                  <a:lnTo>
                    <a:pt x="381667" y="280345"/>
                  </a:lnTo>
                  <a:lnTo>
                    <a:pt x="358926" y="281029"/>
                  </a:lnTo>
                  <a:lnTo>
                    <a:pt x="341968" y="281185"/>
                  </a:lnTo>
                  <a:lnTo>
                    <a:pt x="396151" y="281185"/>
                  </a:lnTo>
                  <a:lnTo>
                    <a:pt x="389820" y="280190"/>
                  </a:lnTo>
                  <a:close/>
                </a:path>
                <a:path w="1069975" h="354329">
                  <a:moveTo>
                    <a:pt x="595070" y="2439"/>
                  </a:moveTo>
                  <a:lnTo>
                    <a:pt x="519848" y="2439"/>
                  </a:lnTo>
                  <a:lnTo>
                    <a:pt x="506967" y="5130"/>
                  </a:lnTo>
                  <a:lnTo>
                    <a:pt x="497387" y="12893"/>
                  </a:lnTo>
                  <a:lnTo>
                    <a:pt x="490737" y="25264"/>
                  </a:lnTo>
                  <a:lnTo>
                    <a:pt x="486644" y="41778"/>
                  </a:lnTo>
                  <a:lnTo>
                    <a:pt x="469737" y="140572"/>
                  </a:lnTo>
                  <a:lnTo>
                    <a:pt x="456815" y="211192"/>
                  </a:lnTo>
                  <a:lnTo>
                    <a:pt x="447473" y="259387"/>
                  </a:lnTo>
                  <a:lnTo>
                    <a:pt x="441303" y="290907"/>
                  </a:lnTo>
                  <a:lnTo>
                    <a:pt x="437899" y="311502"/>
                  </a:lnTo>
                  <a:lnTo>
                    <a:pt x="460325" y="350848"/>
                  </a:lnTo>
                  <a:lnTo>
                    <a:pt x="477378" y="351507"/>
                  </a:lnTo>
                  <a:lnTo>
                    <a:pt x="500309" y="351507"/>
                  </a:lnTo>
                  <a:lnTo>
                    <a:pt x="515810" y="339983"/>
                  </a:lnTo>
                  <a:lnTo>
                    <a:pt x="522792" y="314629"/>
                  </a:lnTo>
                  <a:lnTo>
                    <a:pt x="527941" y="289275"/>
                  </a:lnTo>
                  <a:lnTo>
                    <a:pt x="537941" y="277750"/>
                  </a:lnTo>
                  <a:lnTo>
                    <a:pt x="673172" y="277750"/>
                  </a:lnTo>
                  <a:lnTo>
                    <a:pt x="667310" y="248879"/>
                  </a:lnTo>
                  <a:lnTo>
                    <a:pt x="658328" y="204004"/>
                  </a:lnTo>
                  <a:lnTo>
                    <a:pt x="538423" y="204004"/>
                  </a:lnTo>
                  <a:lnTo>
                    <a:pt x="538423" y="191711"/>
                  </a:lnTo>
                  <a:lnTo>
                    <a:pt x="538905" y="188758"/>
                  </a:lnTo>
                  <a:lnTo>
                    <a:pt x="542416" y="151413"/>
                  </a:lnTo>
                  <a:lnTo>
                    <a:pt x="546161" y="116684"/>
                  </a:lnTo>
                  <a:lnTo>
                    <a:pt x="550911" y="91078"/>
                  </a:lnTo>
                  <a:lnTo>
                    <a:pt x="557438" y="81097"/>
                  </a:lnTo>
                  <a:lnTo>
                    <a:pt x="635992" y="81097"/>
                  </a:lnTo>
                  <a:lnTo>
                    <a:pt x="629226" y="41778"/>
                  </a:lnTo>
                  <a:lnTo>
                    <a:pt x="624577" y="25264"/>
                  </a:lnTo>
                  <a:lnTo>
                    <a:pt x="617634" y="12893"/>
                  </a:lnTo>
                  <a:lnTo>
                    <a:pt x="607948" y="5130"/>
                  </a:lnTo>
                  <a:lnTo>
                    <a:pt x="595070" y="2439"/>
                  </a:lnTo>
                  <a:close/>
                </a:path>
                <a:path w="1069975" h="354329">
                  <a:moveTo>
                    <a:pt x="673172" y="277750"/>
                  </a:moveTo>
                  <a:lnTo>
                    <a:pt x="576977" y="277750"/>
                  </a:lnTo>
                  <a:lnTo>
                    <a:pt x="586380" y="289275"/>
                  </a:lnTo>
                  <a:lnTo>
                    <a:pt x="590288" y="314629"/>
                  </a:lnTo>
                  <a:lnTo>
                    <a:pt x="596210" y="339983"/>
                  </a:lnTo>
                  <a:lnTo>
                    <a:pt x="611656" y="351507"/>
                  </a:lnTo>
                  <a:lnTo>
                    <a:pt x="637540" y="351507"/>
                  </a:lnTo>
                  <a:lnTo>
                    <a:pt x="655984" y="350848"/>
                  </a:lnTo>
                  <a:lnTo>
                    <a:pt x="669445" y="347700"/>
                  </a:lnTo>
                  <a:lnTo>
                    <a:pt x="677692" y="340309"/>
                  </a:lnTo>
                  <a:lnTo>
                    <a:pt x="680492" y="326921"/>
                  </a:lnTo>
                  <a:lnTo>
                    <a:pt x="679000" y="309556"/>
                  </a:lnTo>
                  <a:lnTo>
                    <a:pt x="674579" y="284680"/>
                  </a:lnTo>
                  <a:lnTo>
                    <a:pt x="673172" y="277750"/>
                  </a:lnTo>
                  <a:close/>
                </a:path>
                <a:path w="1069975" h="354329">
                  <a:moveTo>
                    <a:pt x="635992" y="81097"/>
                  </a:moveTo>
                  <a:lnTo>
                    <a:pt x="557438" y="81097"/>
                  </a:lnTo>
                  <a:lnTo>
                    <a:pt x="564051" y="91145"/>
                  </a:lnTo>
                  <a:lnTo>
                    <a:pt x="568555" y="116865"/>
                  </a:lnTo>
                  <a:lnTo>
                    <a:pt x="572145" y="151616"/>
                  </a:lnTo>
                  <a:lnTo>
                    <a:pt x="576013" y="188758"/>
                  </a:lnTo>
                  <a:lnTo>
                    <a:pt x="576427" y="191711"/>
                  </a:lnTo>
                  <a:lnTo>
                    <a:pt x="576495" y="204004"/>
                  </a:lnTo>
                  <a:lnTo>
                    <a:pt x="658328" y="204004"/>
                  </a:lnTo>
                  <a:lnTo>
                    <a:pt x="657274" y="198738"/>
                  </a:lnTo>
                  <a:lnTo>
                    <a:pt x="644553" y="130843"/>
                  </a:lnTo>
                  <a:lnTo>
                    <a:pt x="635992" y="81097"/>
                  </a:lnTo>
                  <a:close/>
                </a:path>
                <a:path w="1069975" h="354329">
                  <a:moveTo>
                    <a:pt x="857303" y="0"/>
                  </a:moveTo>
                  <a:lnTo>
                    <a:pt x="845084" y="0"/>
                  </a:lnTo>
                  <a:lnTo>
                    <a:pt x="809911" y="3013"/>
                  </a:lnTo>
                  <a:lnTo>
                    <a:pt x="744139" y="33478"/>
                  </a:lnTo>
                  <a:lnTo>
                    <a:pt x="718642" y="65166"/>
                  </a:lnTo>
                  <a:lnTo>
                    <a:pt x="701473" y="110649"/>
                  </a:lnTo>
                  <a:lnTo>
                    <a:pt x="695183" y="172047"/>
                  </a:lnTo>
                  <a:lnTo>
                    <a:pt x="701473" y="237591"/>
                  </a:lnTo>
                  <a:lnTo>
                    <a:pt x="718642" y="285854"/>
                  </a:lnTo>
                  <a:lnTo>
                    <a:pt x="744139" y="319228"/>
                  </a:lnTo>
                  <a:lnTo>
                    <a:pt x="809911" y="350877"/>
                  </a:lnTo>
                  <a:lnTo>
                    <a:pt x="845084" y="353936"/>
                  </a:lnTo>
                  <a:lnTo>
                    <a:pt x="853141" y="352822"/>
                  </a:lnTo>
                  <a:lnTo>
                    <a:pt x="858954" y="349452"/>
                  </a:lnTo>
                  <a:lnTo>
                    <a:pt x="862475" y="343785"/>
                  </a:lnTo>
                  <a:lnTo>
                    <a:pt x="863659" y="335780"/>
                  </a:lnTo>
                  <a:lnTo>
                    <a:pt x="863659" y="302818"/>
                  </a:lnTo>
                  <a:lnTo>
                    <a:pt x="827545" y="281185"/>
                  </a:lnTo>
                  <a:lnTo>
                    <a:pt x="802039" y="266639"/>
                  </a:lnTo>
                  <a:lnTo>
                    <a:pt x="788814" y="233384"/>
                  </a:lnTo>
                  <a:lnTo>
                    <a:pt x="783838" y="196993"/>
                  </a:lnTo>
                  <a:lnTo>
                    <a:pt x="783075" y="173041"/>
                  </a:lnTo>
                  <a:lnTo>
                    <a:pt x="783800" y="149524"/>
                  </a:lnTo>
                  <a:lnTo>
                    <a:pt x="788873" y="115029"/>
                  </a:lnTo>
                  <a:lnTo>
                    <a:pt x="802644" y="83850"/>
                  </a:lnTo>
                  <a:lnTo>
                    <a:pt x="829461" y="70280"/>
                  </a:lnTo>
                  <a:lnTo>
                    <a:pt x="863659" y="70280"/>
                  </a:lnTo>
                  <a:lnTo>
                    <a:pt x="863659" y="5905"/>
                  </a:lnTo>
                  <a:lnTo>
                    <a:pt x="857303" y="0"/>
                  </a:lnTo>
                  <a:close/>
                </a:path>
                <a:path w="1069975" h="354329">
                  <a:moveTo>
                    <a:pt x="845084" y="280190"/>
                  </a:moveTo>
                  <a:lnTo>
                    <a:pt x="833859" y="280190"/>
                  </a:lnTo>
                  <a:lnTo>
                    <a:pt x="833859" y="281185"/>
                  </a:lnTo>
                  <a:lnTo>
                    <a:pt x="848839" y="281185"/>
                  </a:lnTo>
                  <a:lnTo>
                    <a:pt x="845084" y="280190"/>
                  </a:lnTo>
                  <a:close/>
                </a:path>
                <a:path w="1069975" h="354329">
                  <a:moveTo>
                    <a:pt x="863659" y="70280"/>
                  </a:moveTo>
                  <a:lnTo>
                    <a:pt x="834854" y="70280"/>
                  </a:lnTo>
                  <a:lnTo>
                    <a:pt x="835335" y="71275"/>
                  </a:lnTo>
                  <a:lnTo>
                    <a:pt x="863659" y="71275"/>
                  </a:lnTo>
                  <a:lnTo>
                    <a:pt x="863659" y="70280"/>
                  </a:lnTo>
                  <a:close/>
                </a:path>
                <a:path w="1069975" h="354329">
                  <a:moveTo>
                    <a:pt x="1046523" y="2439"/>
                  </a:moveTo>
                  <a:lnTo>
                    <a:pt x="920547" y="2439"/>
                  </a:lnTo>
                  <a:lnTo>
                    <a:pt x="903598" y="5821"/>
                  </a:lnTo>
                  <a:lnTo>
                    <a:pt x="894894" y="14735"/>
                  </a:lnTo>
                  <a:lnTo>
                    <a:pt x="891687" y="27336"/>
                  </a:lnTo>
                  <a:lnTo>
                    <a:pt x="891229" y="41778"/>
                  </a:lnTo>
                  <a:lnTo>
                    <a:pt x="891229" y="312158"/>
                  </a:lnTo>
                  <a:lnTo>
                    <a:pt x="891687" y="322463"/>
                  </a:lnTo>
                  <a:lnTo>
                    <a:pt x="894894" y="335527"/>
                  </a:lnTo>
                  <a:lnTo>
                    <a:pt x="903598" y="346744"/>
                  </a:lnTo>
                  <a:lnTo>
                    <a:pt x="920547" y="351507"/>
                  </a:lnTo>
                  <a:lnTo>
                    <a:pt x="1049434" y="351507"/>
                  </a:lnTo>
                  <a:lnTo>
                    <a:pt x="1058671" y="350509"/>
                  </a:lnTo>
                  <a:lnTo>
                    <a:pt x="1064700" y="347206"/>
                  </a:lnTo>
                  <a:lnTo>
                    <a:pt x="1067981" y="341135"/>
                  </a:lnTo>
                  <a:lnTo>
                    <a:pt x="1068972" y="331832"/>
                  </a:lnTo>
                  <a:lnTo>
                    <a:pt x="1068972" y="297425"/>
                  </a:lnTo>
                  <a:lnTo>
                    <a:pt x="994744" y="277750"/>
                  </a:lnTo>
                  <a:lnTo>
                    <a:pt x="987564" y="276735"/>
                  </a:lnTo>
                  <a:lnTo>
                    <a:pt x="981200" y="273691"/>
                  </a:lnTo>
                  <a:lnTo>
                    <a:pt x="976485" y="268619"/>
                  </a:lnTo>
                  <a:lnTo>
                    <a:pt x="974253" y="261520"/>
                  </a:lnTo>
                  <a:lnTo>
                    <a:pt x="974253" y="227113"/>
                  </a:lnTo>
                  <a:lnTo>
                    <a:pt x="974497" y="216664"/>
                  </a:lnTo>
                  <a:lnTo>
                    <a:pt x="976205" y="209480"/>
                  </a:lnTo>
                  <a:lnTo>
                    <a:pt x="980843" y="205335"/>
                  </a:lnTo>
                  <a:lnTo>
                    <a:pt x="989875" y="204004"/>
                  </a:lnTo>
                  <a:lnTo>
                    <a:pt x="1051552" y="204004"/>
                  </a:lnTo>
                  <a:lnTo>
                    <a:pt x="1056476" y="202661"/>
                  </a:lnTo>
                  <a:lnTo>
                    <a:pt x="1061344" y="197948"/>
                  </a:lnTo>
                  <a:lnTo>
                    <a:pt x="1063140" y="189282"/>
                  </a:lnTo>
                  <a:lnTo>
                    <a:pt x="1063140" y="157796"/>
                  </a:lnTo>
                  <a:lnTo>
                    <a:pt x="1062716" y="151985"/>
                  </a:lnTo>
                  <a:lnTo>
                    <a:pt x="1060501" y="144460"/>
                  </a:lnTo>
                  <a:lnTo>
                    <a:pt x="1055083" y="137945"/>
                  </a:lnTo>
                  <a:lnTo>
                    <a:pt x="1048641" y="136163"/>
                  </a:lnTo>
                  <a:lnTo>
                    <a:pt x="998660" y="136163"/>
                  </a:lnTo>
                  <a:lnTo>
                    <a:pt x="984550" y="134360"/>
                  </a:lnTo>
                  <a:lnTo>
                    <a:pt x="977304" y="127996"/>
                  </a:lnTo>
                  <a:lnTo>
                    <a:pt x="974634" y="115640"/>
                  </a:lnTo>
                  <a:lnTo>
                    <a:pt x="974253" y="95860"/>
                  </a:lnTo>
                  <a:lnTo>
                    <a:pt x="974672" y="85229"/>
                  </a:lnTo>
                  <a:lnTo>
                    <a:pt x="977608" y="77173"/>
                  </a:lnTo>
                  <a:lnTo>
                    <a:pt x="985579" y="72065"/>
                  </a:lnTo>
                  <a:lnTo>
                    <a:pt x="1001100" y="70280"/>
                  </a:lnTo>
                  <a:lnTo>
                    <a:pt x="1069454" y="70280"/>
                  </a:lnTo>
                  <a:lnTo>
                    <a:pt x="1069454" y="17203"/>
                  </a:lnTo>
                  <a:lnTo>
                    <a:pt x="1067585" y="10753"/>
                  </a:lnTo>
                  <a:lnTo>
                    <a:pt x="1062559" y="6138"/>
                  </a:lnTo>
                  <a:lnTo>
                    <a:pt x="1055247" y="3365"/>
                  </a:lnTo>
                  <a:lnTo>
                    <a:pt x="1046523" y="2439"/>
                  </a:lnTo>
                  <a:close/>
                </a:path>
                <a:path w="1069975" h="354329">
                  <a:moveTo>
                    <a:pt x="1042125" y="276755"/>
                  </a:moveTo>
                  <a:lnTo>
                    <a:pt x="1034308" y="276911"/>
                  </a:lnTo>
                  <a:lnTo>
                    <a:pt x="1012450" y="277595"/>
                  </a:lnTo>
                  <a:lnTo>
                    <a:pt x="994744" y="277750"/>
                  </a:lnTo>
                  <a:lnTo>
                    <a:pt x="1053198" y="277750"/>
                  </a:lnTo>
                  <a:lnTo>
                    <a:pt x="1042125" y="276755"/>
                  </a:lnTo>
                  <a:close/>
                </a:path>
                <a:path w="1069975" h="354329">
                  <a:moveTo>
                    <a:pt x="1051552" y="204004"/>
                  </a:moveTo>
                  <a:lnTo>
                    <a:pt x="989875" y="204004"/>
                  </a:lnTo>
                  <a:lnTo>
                    <a:pt x="1023658" y="204843"/>
                  </a:lnTo>
                  <a:lnTo>
                    <a:pt x="1040648" y="204998"/>
                  </a:lnTo>
                  <a:lnTo>
                    <a:pt x="1049318" y="204613"/>
                  </a:lnTo>
                  <a:lnTo>
                    <a:pt x="1051552" y="204004"/>
                  </a:lnTo>
                  <a:close/>
                </a:path>
                <a:path w="1069975" h="354329">
                  <a:moveTo>
                    <a:pt x="1045046" y="135168"/>
                  </a:moveTo>
                  <a:lnTo>
                    <a:pt x="1037317" y="135324"/>
                  </a:lnTo>
                  <a:lnTo>
                    <a:pt x="1028996" y="135666"/>
                  </a:lnTo>
                  <a:lnTo>
                    <a:pt x="1017103" y="136007"/>
                  </a:lnTo>
                  <a:lnTo>
                    <a:pt x="998660" y="136163"/>
                  </a:lnTo>
                  <a:lnTo>
                    <a:pt x="1048641" y="136163"/>
                  </a:lnTo>
                  <a:lnTo>
                    <a:pt x="1045046" y="135168"/>
                  </a:lnTo>
                  <a:close/>
                </a:path>
                <a:path w="1069975" h="354329">
                  <a:moveTo>
                    <a:pt x="1069454" y="70280"/>
                  </a:moveTo>
                  <a:lnTo>
                    <a:pt x="1001100" y="70280"/>
                  </a:lnTo>
                  <a:lnTo>
                    <a:pt x="1010827" y="70436"/>
                  </a:lnTo>
                  <a:lnTo>
                    <a:pt x="1033930" y="71119"/>
                  </a:lnTo>
                  <a:lnTo>
                    <a:pt x="1047486" y="71275"/>
                  </a:lnTo>
                  <a:lnTo>
                    <a:pt x="1059705" y="71275"/>
                  </a:lnTo>
                  <a:lnTo>
                    <a:pt x="1069454" y="70793"/>
                  </a:lnTo>
                  <a:lnTo>
                    <a:pt x="1069454" y="7028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4">
              <a:extLst>
                <a:ext uri="{FF2B5EF4-FFF2-40B4-BE49-F238E27FC236}">
                  <a16:creationId xmlns:a16="http://schemas.microsoft.com/office/drawing/2014/main" id="{A9135915-AE1E-CE4C-9DCD-61F4D08812DF}"/>
                </a:ext>
              </a:extLst>
            </p:cNvPr>
            <p:cNvSpPr/>
            <p:nvPr userDrawn="1"/>
          </p:nvSpPr>
          <p:spPr>
            <a:xfrm>
              <a:off x="9501464" y="1308915"/>
              <a:ext cx="967740" cy="354330"/>
            </a:xfrm>
            <a:custGeom>
              <a:avLst/>
              <a:gdLst/>
              <a:ahLst/>
              <a:cxnLst/>
              <a:rect l="l" t="t" r="r" b="b"/>
              <a:pathLst>
                <a:path w="967740" h="354329">
                  <a:moveTo>
                    <a:pt x="69798" y="2481"/>
                  </a:moveTo>
                  <a:lnTo>
                    <a:pt x="0" y="2481"/>
                  </a:lnTo>
                  <a:lnTo>
                    <a:pt x="17" y="15322"/>
                  </a:lnTo>
                  <a:lnTo>
                    <a:pt x="15689" y="67609"/>
                  </a:lnTo>
                  <a:lnTo>
                    <a:pt x="38553" y="125870"/>
                  </a:lnTo>
                  <a:lnTo>
                    <a:pt x="40030" y="129304"/>
                  </a:lnTo>
                  <a:lnTo>
                    <a:pt x="49073" y="151266"/>
                  </a:lnTo>
                  <a:lnTo>
                    <a:pt x="60402" y="181423"/>
                  </a:lnTo>
                  <a:lnTo>
                    <a:pt x="70084" y="212687"/>
                  </a:lnTo>
                  <a:lnTo>
                    <a:pt x="74186" y="237971"/>
                  </a:lnTo>
                  <a:lnTo>
                    <a:pt x="74248" y="314147"/>
                  </a:lnTo>
                  <a:lnTo>
                    <a:pt x="74644" y="326642"/>
                  </a:lnTo>
                  <a:lnTo>
                    <a:pt x="77852" y="339231"/>
                  </a:lnTo>
                  <a:lnTo>
                    <a:pt x="86559" y="348132"/>
                  </a:lnTo>
                  <a:lnTo>
                    <a:pt x="103515" y="351507"/>
                  </a:lnTo>
                  <a:lnTo>
                    <a:pt x="127922" y="351507"/>
                  </a:lnTo>
                  <a:lnTo>
                    <a:pt x="144854" y="348370"/>
                  </a:lnTo>
                  <a:lnTo>
                    <a:pt x="153548" y="340028"/>
                  </a:lnTo>
                  <a:lnTo>
                    <a:pt x="156752" y="328086"/>
                  </a:lnTo>
                  <a:lnTo>
                    <a:pt x="157209" y="314147"/>
                  </a:lnTo>
                  <a:lnTo>
                    <a:pt x="157209" y="270410"/>
                  </a:lnTo>
                  <a:lnTo>
                    <a:pt x="157677" y="244032"/>
                  </a:lnTo>
                  <a:lnTo>
                    <a:pt x="159840" y="225302"/>
                  </a:lnTo>
                  <a:lnTo>
                    <a:pt x="164843" y="207497"/>
                  </a:lnTo>
                  <a:lnTo>
                    <a:pt x="173827" y="183900"/>
                  </a:lnTo>
                  <a:lnTo>
                    <a:pt x="181109" y="165418"/>
                  </a:lnTo>
                  <a:lnTo>
                    <a:pt x="187483" y="148971"/>
                  </a:lnTo>
                  <a:lnTo>
                    <a:pt x="192763" y="135482"/>
                  </a:lnTo>
                  <a:lnTo>
                    <a:pt x="198173" y="122436"/>
                  </a:lnTo>
                  <a:lnTo>
                    <a:pt x="117661" y="122436"/>
                  </a:lnTo>
                  <a:lnTo>
                    <a:pt x="115221" y="120446"/>
                  </a:lnTo>
                  <a:lnTo>
                    <a:pt x="114739" y="117012"/>
                  </a:lnTo>
                  <a:lnTo>
                    <a:pt x="111595" y="105606"/>
                  </a:lnTo>
                  <a:lnTo>
                    <a:pt x="105392" y="83649"/>
                  </a:lnTo>
                  <a:lnTo>
                    <a:pt x="98737" y="59568"/>
                  </a:lnTo>
                  <a:lnTo>
                    <a:pt x="94237" y="41789"/>
                  </a:lnTo>
                  <a:lnTo>
                    <a:pt x="90973" y="27983"/>
                  </a:lnTo>
                  <a:lnTo>
                    <a:pt x="86424" y="15322"/>
                  </a:lnTo>
                  <a:lnTo>
                    <a:pt x="79672" y="6068"/>
                  </a:lnTo>
                  <a:lnTo>
                    <a:pt x="69798" y="2481"/>
                  </a:lnTo>
                  <a:close/>
                </a:path>
                <a:path w="967740" h="354329">
                  <a:moveTo>
                    <a:pt x="234872" y="2481"/>
                  </a:moveTo>
                  <a:lnTo>
                    <a:pt x="171387" y="2481"/>
                  </a:lnTo>
                  <a:lnTo>
                    <a:pt x="160238" y="6068"/>
                  </a:lnTo>
                  <a:lnTo>
                    <a:pt x="152522" y="15322"/>
                  </a:lnTo>
                  <a:lnTo>
                    <a:pt x="147278" y="27983"/>
                  </a:lnTo>
                  <a:lnTo>
                    <a:pt x="143545" y="41789"/>
                  </a:lnTo>
                  <a:lnTo>
                    <a:pt x="136937" y="67609"/>
                  </a:lnTo>
                  <a:lnTo>
                    <a:pt x="132740" y="83905"/>
                  </a:lnTo>
                  <a:lnTo>
                    <a:pt x="127131" y="106038"/>
                  </a:lnTo>
                  <a:lnTo>
                    <a:pt x="124488" y="117525"/>
                  </a:lnTo>
                  <a:lnTo>
                    <a:pt x="124006" y="120959"/>
                  </a:lnTo>
                  <a:lnTo>
                    <a:pt x="122048" y="122436"/>
                  </a:lnTo>
                  <a:lnTo>
                    <a:pt x="198173" y="122436"/>
                  </a:lnTo>
                  <a:lnTo>
                    <a:pt x="206920" y="101192"/>
                  </a:lnTo>
                  <a:lnTo>
                    <a:pt x="219547" y="67428"/>
                  </a:lnTo>
                  <a:lnTo>
                    <a:pt x="230309" y="35229"/>
                  </a:lnTo>
                  <a:lnTo>
                    <a:pt x="234854" y="15322"/>
                  </a:lnTo>
                  <a:lnTo>
                    <a:pt x="234872" y="2481"/>
                  </a:lnTo>
                  <a:close/>
                </a:path>
                <a:path w="967740" h="354329">
                  <a:moveTo>
                    <a:pt x="361695" y="0"/>
                  </a:moveTo>
                  <a:lnTo>
                    <a:pt x="310655" y="6668"/>
                  </a:lnTo>
                  <a:lnTo>
                    <a:pt x="260520" y="54697"/>
                  </a:lnTo>
                  <a:lnTo>
                    <a:pt x="252937" y="92513"/>
                  </a:lnTo>
                  <a:lnTo>
                    <a:pt x="251423" y="135210"/>
                  </a:lnTo>
                  <a:lnTo>
                    <a:pt x="251428" y="146858"/>
                  </a:lnTo>
                  <a:lnTo>
                    <a:pt x="251760" y="166763"/>
                  </a:lnTo>
                  <a:lnTo>
                    <a:pt x="251760" y="187233"/>
                  </a:lnTo>
                  <a:lnTo>
                    <a:pt x="251554" y="199712"/>
                  </a:lnTo>
                  <a:lnTo>
                    <a:pt x="251441" y="219773"/>
                  </a:lnTo>
                  <a:lnTo>
                    <a:pt x="252937" y="261721"/>
                  </a:lnTo>
                  <a:lnTo>
                    <a:pt x="260520" y="299392"/>
                  </a:lnTo>
                  <a:lnTo>
                    <a:pt x="278344" y="328521"/>
                  </a:lnTo>
                  <a:lnTo>
                    <a:pt x="310655" y="347315"/>
                  </a:lnTo>
                  <a:lnTo>
                    <a:pt x="361695" y="353978"/>
                  </a:lnTo>
                  <a:lnTo>
                    <a:pt x="408959" y="347477"/>
                  </a:lnTo>
                  <a:lnTo>
                    <a:pt x="439887" y="329105"/>
                  </a:lnTo>
                  <a:lnTo>
                    <a:pt x="457830" y="300563"/>
                  </a:lnTo>
                  <a:lnTo>
                    <a:pt x="461292" y="285143"/>
                  </a:lnTo>
                  <a:lnTo>
                    <a:pt x="359266" y="285143"/>
                  </a:lnTo>
                  <a:lnTo>
                    <a:pt x="345149" y="281838"/>
                  </a:lnTo>
                  <a:lnTo>
                    <a:pt x="337900" y="273464"/>
                  </a:lnTo>
                  <a:lnTo>
                    <a:pt x="335229" y="262327"/>
                  </a:lnTo>
                  <a:lnTo>
                    <a:pt x="334848" y="250735"/>
                  </a:lnTo>
                  <a:lnTo>
                    <a:pt x="334848" y="95860"/>
                  </a:lnTo>
                  <a:lnTo>
                    <a:pt x="335229" y="86467"/>
                  </a:lnTo>
                  <a:lnTo>
                    <a:pt x="337900" y="77755"/>
                  </a:lnTo>
                  <a:lnTo>
                    <a:pt x="345149" y="71342"/>
                  </a:lnTo>
                  <a:lnTo>
                    <a:pt x="359266" y="68846"/>
                  </a:lnTo>
                  <a:lnTo>
                    <a:pt x="460894" y="68846"/>
                  </a:lnTo>
                  <a:lnTo>
                    <a:pt x="458001" y="53844"/>
                  </a:lnTo>
                  <a:lnTo>
                    <a:pt x="441059" y="25079"/>
                  </a:lnTo>
                  <a:lnTo>
                    <a:pt x="410310" y="6557"/>
                  </a:lnTo>
                  <a:lnTo>
                    <a:pt x="361695" y="0"/>
                  </a:lnTo>
                  <a:close/>
                </a:path>
                <a:path w="967740" h="354329">
                  <a:moveTo>
                    <a:pt x="460894" y="68846"/>
                  </a:moveTo>
                  <a:lnTo>
                    <a:pt x="359266" y="68846"/>
                  </a:lnTo>
                  <a:lnTo>
                    <a:pt x="373377" y="71342"/>
                  </a:lnTo>
                  <a:lnTo>
                    <a:pt x="380623" y="77755"/>
                  </a:lnTo>
                  <a:lnTo>
                    <a:pt x="383292" y="86467"/>
                  </a:lnTo>
                  <a:lnTo>
                    <a:pt x="383674" y="95860"/>
                  </a:lnTo>
                  <a:lnTo>
                    <a:pt x="383674" y="250735"/>
                  </a:lnTo>
                  <a:lnTo>
                    <a:pt x="383292" y="262327"/>
                  </a:lnTo>
                  <a:lnTo>
                    <a:pt x="380623" y="273464"/>
                  </a:lnTo>
                  <a:lnTo>
                    <a:pt x="373377" y="281838"/>
                  </a:lnTo>
                  <a:lnTo>
                    <a:pt x="359266" y="285143"/>
                  </a:lnTo>
                  <a:lnTo>
                    <a:pt x="461292" y="285143"/>
                  </a:lnTo>
                  <a:lnTo>
                    <a:pt x="466138" y="263553"/>
                  </a:lnTo>
                  <a:lnTo>
                    <a:pt x="468163" y="219773"/>
                  </a:lnTo>
                  <a:lnTo>
                    <a:pt x="467933" y="199712"/>
                  </a:lnTo>
                  <a:lnTo>
                    <a:pt x="466918" y="157197"/>
                  </a:lnTo>
                  <a:lnTo>
                    <a:pt x="466687" y="135210"/>
                  </a:lnTo>
                  <a:lnTo>
                    <a:pt x="465192" y="91129"/>
                  </a:lnTo>
                  <a:lnTo>
                    <a:pt x="460894" y="68846"/>
                  </a:lnTo>
                  <a:close/>
                </a:path>
                <a:path w="967740" h="354329">
                  <a:moveTo>
                    <a:pt x="550810" y="2481"/>
                  </a:moveTo>
                  <a:lnTo>
                    <a:pt x="526392" y="2481"/>
                  </a:lnTo>
                  <a:lnTo>
                    <a:pt x="509466" y="5861"/>
                  </a:lnTo>
                  <a:lnTo>
                    <a:pt x="496831" y="73787"/>
                  </a:lnTo>
                  <a:lnTo>
                    <a:pt x="496623" y="248264"/>
                  </a:lnTo>
                  <a:lnTo>
                    <a:pt x="499377" y="291755"/>
                  </a:lnTo>
                  <a:lnTo>
                    <a:pt x="513162" y="325097"/>
                  </a:lnTo>
                  <a:lnTo>
                    <a:pt x="546266" y="346451"/>
                  </a:lnTo>
                  <a:lnTo>
                    <a:pt x="606976" y="353978"/>
                  </a:lnTo>
                  <a:lnTo>
                    <a:pt x="664776" y="346573"/>
                  </a:lnTo>
                  <a:lnTo>
                    <a:pt x="696268" y="325712"/>
                  </a:lnTo>
                  <a:lnTo>
                    <a:pt x="709361" y="293424"/>
                  </a:lnTo>
                  <a:lnTo>
                    <a:pt x="709879" y="285143"/>
                  </a:lnTo>
                  <a:lnTo>
                    <a:pt x="606976" y="285143"/>
                  </a:lnTo>
                  <a:lnTo>
                    <a:pt x="591455" y="282992"/>
                  </a:lnTo>
                  <a:lnTo>
                    <a:pt x="583484" y="277155"/>
                  </a:lnTo>
                  <a:lnTo>
                    <a:pt x="580548" y="268555"/>
                  </a:lnTo>
                  <a:lnTo>
                    <a:pt x="580128" y="258117"/>
                  </a:lnTo>
                  <a:lnTo>
                    <a:pt x="580113" y="41307"/>
                  </a:lnTo>
                  <a:lnTo>
                    <a:pt x="579670" y="27360"/>
                  </a:lnTo>
                  <a:lnTo>
                    <a:pt x="576464" y="14769"/>
                  </a:lnTo>
                  <a:lnTo>
                    <a:pt x="567760" y="5861"/>
                  </a:lnTo>
                  <a:lnTo>
                    <a:pt x="550810" y="2481"/>
                  </a:lnTo>
                  <a:close/>
                </a:path>
                <a:path w="967740" h="354329">
                  <a:moveTo>
                    <a:pt x="682649" y="2481"/>
                  </a:moveTo>
                  <a:lnTo>
                    <a:pt x="658231" y="2481"/>
                  </a:lnTo>
                  <a:lnTo>
                    <a:pt x="641292" y="5861"/>
                  </a:lnTo>
                  <a:lnTo>
                    <a:pt x="632605" y="14708"/>
                  </a:lnTo>
                  <a:lnTo>
                    <a:pt x="629401" y="27157"/>
                  </a:lnTo>
                  <a:lnTo>
                    <a:pt x="628944" y="41307"/>
                  </a:lnTo>
                  <a:lnTo>
                    <a:pt x="628944" y="258117"/>
                  </a:lnTo>
                  <a:lnTo>
                    <a:pt x="628600" y="268555"/>
                  </a:lnTo>
                  <a:lnTo>
                    <a:pt x="626198" y="277155"/>
                  </a:lnTo>
                  <a:lnTo>
                    <a:pt x="619676" y="282992"/>
                  </a:lnTo>
                  <a:lnTo>
                    <a:pt x="606976" y="285143"/>
                  </a:lnTo>
                  <a:lnTo>
                    <a:pt x="709879" y="285143"/>
                  </a:lnTo>
                  <a:lnTo>
                    <a:pt x="711967" y="251741"/>
                  </a:lnTo>
                  <a:lnTo>
                    <a:pt x="711967" y="41307"/>
                  </a:lnTo>
                  <a:lnTo>
                    <a:pt x="711509" y="27157"/>
                  </a:lnTo>
                  <a:lnTo>
                    <a:pt x="708303" y="14708"/>
                  </a:lnTo>
                  <a:lnTo>
                    <a:pt x="699599" y="5853"/>
                  </a:lnTo>
                  <a:lnTo>
                    <a:pt x="682649" y="2481"/>
                  </a:lnTo>
                  <a:close/>
                </a:path>
                <a:path w="967740" h="354329">
                  <a:moveTo>
                    <a:pt x="912290" y="230589"/>
                  </a:moveTo>
                  <a:lnTo>
                    <a:pt x="831241" y="230589"/>
                  </a:lnTo>
                  <a:lnTo>
                    <a:pt x="835404" y="232533"/>
                  </a:lnTo>
                  <a:lnTo>
                    <a:pt x="842590" y="240237"/>
                  </a:lnTo>
                  <a:lnTo>
                    <a:pt x="851424" y="256515"/>
                  </a:lnTo>
                  <a:lnTo>
                    <a:pt x="860528" y="284179"/>
                  </a:lnTo>
                  <a:lnTo>
                    <a:pt x="870177" y="310427"/>
                  </a:lnTo>
                  <a:lnTo>
                    <a:pt x="885737" y="332716"/>
                  </a:lnTo>
                  <a:lnTo>
                    <a:pt x="907980" y="348186"/>
                  </a:lnTo>
                  <a:lnTo>
                    <a:pt x="937678" y="353978"/>
                  </a:lnTo>
                  <a:lnTo>
                    <a:pt x="952975" y="352441"/>
                  </a:lnTo>
                  <a:lnTo>
                    <a:pt x="961863" y="348323"/>
                  </a:lnTo>
                  <a:lnTo>
                    <a:pt x="965987" y="342365"/>
                  </a:lnTo>
                  <a:lnTo>
                    <a:pt x="966996" y="335309"/>
                  </a:lnTo>
                  <a:lnTo>
                    <a:pt x="967071" y="324533"/>
                  </a:lnTo>
                  <a:lnTo>
                    <a:pt x="967403" y="305027"/>
                  </a:lnTo>
                  <a:lnTo>
                    <a:pt x="967478" y="296472"/>
                  </a:lnTo>
                  <a:lnTo>
                    <a:pt x="966853" y="281314"/>
                  </a:lnTo>
                  <a:lnTo>
                    <a:pt x="964305" y="270029"/>
                  </a:lnTo>
                  <a:lnTo>
                    <a:pt x="958861" y="263028"/>
                  </a:lnTo>
                  <a:lnTo>
                    <a:pt x="933793" y="263028"/>
                  </a:lnTo>
                  <a:lnTo>
                    <a:pt x="923472" y="258873"/>
                  </a:lnTo>
                  <a:lnTo>
                    <a:pt x="916496" y="248221"/>
                  </a:lnTo>
                  <a:lnTo>
                    <a:pt x="912547" y="233789"/>
                  </a:lnTo>
                  <a:lnTo>
                    <a:pt x="912290" y="230589"/>
                  </a:lnTo>
                  <a:close/>
                </a:path>
                <a:path w="967740" h="354329">
                  <a:moveTo>
                    <a:pt x="868832" y="2481"/>
                  </a:moveTo>
                  <a:lnTo>
                    <a:pt x="773630" y="2481"/>
                  </a:lnTo>
                  <a:lnTo>
                    <a:pt x="756681" y="5861"/>
                  </a:lnTo>
                  <a:lnTo>
                    <a:pt x="747977" y="14769"/>
                  </a:lnTo>
                  <a:lnTo>
                    <a:pt x="744770" y="27360"/>
                  </a:lnTo>
                  <a:lnTo>
                    <a:pt x="744312" y="41789"/>
                  </a:lnTo>
                  <a:lnTo>
                    <a:pt x="744312" y="312199"/>
                  </a:lnTo>
                  <a:lnTo>
                    <a:pt x="744617" y="326642"/>
                  </a:lnTo>
                  <a:lnTo>
                    <a:pt x="746754" y="339231"/>
                  </a:lnTo>
                  <a:lnTo>
                    <a:pt x="752555" y="348132"/>
                  </a:lnTo>
                  <a:lnTo>
                    <a:pt x="763851" y="351507"/>
                  </a:lnTo>
                  <a:lnTo>
                    <a:pt x="798038" y="351507"/>
                  </a:lnTo>
                  <a:lnTo>
                    <a:pt x="827325" y="312199"/>
                  </a:lnTo>
                  <a:lnTo>
                    <a:pt x="827325" y="230589"/>
                  </a:lnTo>
                  <a:lnTo>
                    <a:pt x="912290" y="230589"/>
                  </a:lnTo>
                  <a:lnTo>
                    <a:pt x="911302" y="218297"/>
                  </a:lnTo>
                  <a:lnTo>
                    <a:pt x="912890" y="208386"/>
                  </a:lnTo>
                  <a:lnTo>
                    <a:pt x="917411" y="203913"/>
                  </a:lnTo>
                  <a:lnTo>
                    <a:pt x="924501" y="200734"/>
                  </a:lnTo>
                  <a:lnTo>
                    <a:pt x="933793" y="194706"/>
                  </a:lnTo>
                  <a:lnTo>
                    <a:pt x="949946" y="176967"/>
                  </a:lnTo>
                  <a:lnTo>
                    <a:pt x="956817" y="161754"/>
                  </a:lnTo>
                  <a:lnTo>
                    <a:pt x="849303" y="161754"/>
                  </a:lnTo>
                  <a:lnTo>
                    <a:pt x="837551" y="161038"/>
                  </a:lnTo>
                  <a:lnTo>
                    <a:pt x="830746" y="158247"/>
                  </a:lnTo>
                  <a:lnTo>
                    <a:pt x="827605" y="152420"/>
                  </a:lnTo>
                  <a:lnTo>
                    <a:pt x="826843" y="142592"/>
                  </a:lnTo>
                  <a:lnTo>
                    <a:pt x="826843" y="136686"/>
                  </a:lnTo>
                  <a:lnTo>
                    <a:pt x="827325" y="127828"/>
                  </a:lnTo>
                  <a:lnTo>
                    <a:pt x="827250" y="110166"/>
                  </a:lnTo>
                  <a:lnTo>
                    <a:pt x="826919" y="95606"/>
                  </a:lnTo>
                  <a:lnTo>
                    <a:pt x="826843" y="89986"/>
                  </a:lnTo>
                  <a:lnTo>
                    <a:pt x="827605" y="79209"/>
                  </a:lnTo>
                  <a:lnTo>
                    <a:pt x="830746" y="72772"/>
                  </a:lnTo>
                  <a:lnTo>
                    <a:pt x="837551" y="69657"/>
                  </a:lnTo>
                  <a:lnTo>
                    <a:pt x="849303" y="68846"/>
                  </a:lnTo>
                  <a:lnTo>
                    <a:pt x="956689" y="68846"/>
                  </a:lnTo>
                  <a:lnTo>
                    <a:pt x="942744" y="36031"/>
                  </a:lnTo>
                  <a:lnTo>
                    <a:pt x="914099" y="11606"/>
                  </a:lnTo>
                  <a:lnTo>
                    <a:pt x="868832" y="2481"/>
                  </a:lnTo>
                  <a:close/>
                </a:path>
                <a:path w="967740" h="354329">
                  <a:moveTo>
                    <a:pt x="949416" y="260557"/>
                  </a:moveTo>
                  <a:lnTo>
                    <a:pt x="947939" y="260557"/>
                  </a:lnTo>
                  <a:lnTo>
                    <a:pt x="942589" y="263028"/>
                  </a:lnTo>
                  <a:lnTo>
                    <a:pt x="958861" y="263028"/>
                  </a:lnTo>
                  <a:lnTo>
                    <a:pt x="949416" y="260557"/>
                  </a:lnTo>
                  <a:close/>
                </a:path>
                <a:path w="967740" h="354329">
                  <a:moveTo>
                    <a:pt x="956689" y="68846"/>
                  </a:moveTo>
                  <a:lnTo>
                    <a:pt x="849303" y="68846"/>
                  </a:lnTo>
                  <a:lnTo>
                    <a:pt x="862766" y="73413"/>
                  </a:lnTo>
                  <a:lnTo>
                    <a:pt x="870965" y="85121"/>
                  </a:lnTo>
                  <a:lnTo>
                    <a:pt x="875045" y="100982"/>
                  </a:lnTo>
                  <a:lnTo>
                    <a:pt x="876151" y="118006"/>
                  </a:lnTo>
                  <a:lnTo>
                    <a:pt x="875045" y="134171"/>
                  </a:lnTo>
                  <a:lnTo>
                    <a:pt x="870965" y="148173"/>
                  </a:lnTo>
                  <a:lnTo>
                    <a:pt x="862766" y="158028"/>
                  </a:lnTo>
                  <a:lnTo>
                    <a:pt x="849303" y="161754"/>
                  </a:lnTo>
                  <a:lnTo>
                    <a:pt x="956817" y="161754"/>
                  </a:lnTo>
                  <a:lnTo>
                    <a:pt x="958368" y="158318"/>
                  </a:lnTo>
                  <a:lnTo>
                    <a:pt x="961576" y="137460"/>
                  </a:lnTo>
                  <a:lnTo>
                    <a:pt x="962085" y="113096"/>
                  </a:lnTo>
                  <a:lnTo>
                    <a:pt x="957747" y="71335"/>
                  </a:lnTo>
                  <a:lnTo>
                    <a:pt x="956689" y="68846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5">
              <a:extLst>
                <a:ext uri="{FF2B5EF4-FFF2-40B4-BE49-F238E27FC236}">
                  <a16:creationId xmlns:a16="http://schemas.microsoft.com/office/drawing/2014/main" id="{13787159-F91D-6044-907E-59F4F51E94F0}"/>
                </a:ext>
              </a:extLst>
            </p:cNvPr>
            <p:cNvSpPr/>
            <p:nvPr userDrawn="1"/>
          </p:nvSpPr>
          <p:spPr>
            <a:xfrm>
              <a:off x="9042179" y="912929"/>
              <a:ext cx="882015" cy="349250"/>
            </a:xfrm>
            <a:custGeom>
              <a:avLst/>
              <a:gdLst/>
              <a:ahLst/>
              <a:cxnLst/>
              <a:rect l="l" t="t" r="r" b="b"/>
              <a:pathLst>
                <a:path w="882015" h="349250">
                  <a:moveTo>
                    <a:pt x="132802" y="69830"/>
                  </a:moveTo>
                  <a:lnTo>
                    <a:pt x="46386" y="69830"/>
                  </a:lnTo>
                  <a:lnTo>
                    <a:pt x="48825" y="72751"/>
                  </a:lnTo>
                  <a:lnTo>
                    <a:pt x="48934" y="313152"/>
                  </a:lnTo>
                  <a:lnTo>
                    <a:pt x="49283" y="324166"/>
                  </a:lnTo>
                  <a:lnTo>
                    <a:pt x="52486" y="336771"/>
                  </a:lnTo>
                  <a:lnTo>
                    <a:pt x="61181" y="345686"/>
                  </a:lnTo>
                  <a:lnTo>
                    <a:pt x="78112" y="349067"/>
                  </a:lnTo>
                  <a:lnTo>
                    <a:pt x="102520" y="349067"/>
                  </a:lnTo>
                  <a:lnTo>
                    <a:pt x="118504" y="346087"/>
                  </a:lnTo>
                  <a:lnTo>
                    <a:pt x="127066" y="338127"/>
                  </a:lnTo>
                  <a:lnTo>
                    <a:pt x="130685" y="326658"/>
                  </a:lnTo>
                  <a:lnTo>
                    <a:pt x="131838" y="313152"/>
                  </a:lnTo>
                  <a:lnTo>
                    <a:pt x="131838" y="72751"/>
                  </a:lnTo>
                  <a:lnTo>
                    <a:pt x="132802" y="69830"/>
                  </a:lnTo>
                  <a:close/>
                </a:path>
                <a:path w="882015" h="349250">
                  <a:moveTo>
                    <a:pt x="157691" y="0"/>
                  </a:moveTo>
                  <a:lnTo>
                    <a:pt x="22931" y="0"/>
                  </a:lnTo>
                  <a:lnTo>
                    <a:pt x="14206" y="921"/>
                  </a:lnTo>
                  <a:lnTo>
                    <a:pt x="6895" y="3687"/>
                  </a:lnTo>
                  <a:lnTo>
                    <a:pt x="1869" y="8300"/>
                  </a:lnTo>
                  <a:lnTo>
                    <a:pt x="0" y="14763"/>
                  </a:lnTo>
                  <a:lnTo>
                    <a:pt x="0" y="56542"/>
                  </a:lnTo>
                  <a:lnTo>
                    <a:pt x="1714" y="63663"/>
                  </a:lnTo>
                  <a:lnTo>
                    <a:pt x="6402" y="67844"/>
                  </a:lnTo>
                  <a:lnTo>
                    <a:pt x="13384" y="69817"/>
                  </a:lnTo>
                  <a:lnTo>
                    <a:pt x="21978" y="70311"/>
                  </a:lnTo>
                  <a:lnTo>
                    <a:pt x="27810" y="70311"/>
                  </a:lnTo>
                  <a:lnTo>
                    <a:pt x="32721" y="69830"/>
                  </a:lnTo>
                  <a:lnTo>
                    <a:pt x="167032" y="69830"/>
                  </a:lnTo>
                  <a:lnTo>
                    <a:pt x="167262" y="69817"/>
                  </a:lnTo>
                  <a:lnTo>
                    <a:pt x="174246" y="67844"/>
                  </a:lnTo>
                  <a:lnTo>
                    <a:pt x="178944" y="63663"/>
                  </a:lnTo>
                  <a:lnTo>
                    <a:pt x="180664" y="56542"/>
                  </a:lnTo>
                  <a:lnTo>
                    <a:pt x="180664" y="14763"/>
                  </a:lnTo>
                  <a:lnTo>
                    <a:pt x="178793" y="8300"/>
                  </a:lnTo>
                  <a:lnTo>
                    <a:pt x="173760" y="3687"/>
                  </a:lnTo>
                  <a:lnTo>
                    <a:pt x="166436" y="921"/>
                  </a:lnTo>
                  <a:lnTo>
                    <a:pt x="157691" y="0"/>
                  </a:lnTo>
                  <a:close/>
                </a:path>
                <a:path w="882015" h="349250">
                  <a:moveTo>
                    <a:pt x="167032" y="69830"/>
                  </a:moveTo>
                  <a:lnTo>
                    <a:pt x="150864" y="69830"/>
                  </a:lnTo>
                  <a:lnTo>
                    <a:pt x="155251" y="70311"/>
                  </a:lnTo>
                  <a:lnTo>
                    <a:pt x="158686" y="70311"/>
                  </a:lnTo>
                  <a:lnTo>
                    <a:pt x="167032" y="69830"/>
                  </a:lnTo>
                  <a:close/>
                </a:path>
                <a:path w="882015" h="349250">
                  <a:moveTo>
                    <a:pt x="339110" y="0"/>
                  </a:moveTo>
                  <a:lnTo>
                    <a:pt x="263887" y="0"/>
                  </a:lnTo>
                  <a:lnTo>
                    <a:pt x="251024" y="2691"/>
                  </a:lnTo>
                  <a:lnTo>
                    <a:pt x="241442" y="10455"/>
                  </a:lnTo>
                  <a:lnTo>
                    <a:pt x="234782" y="22829"/>
                  </a:lnTo>
                  <a:lnTo>
                    <a:pt x="230684" y="39349"/>
                  </a:lnTo>
                  <a:lnTo>
                    <a:pt x="213777" y="138136"/>
                  </a:lnTo>
                  <a:lnTo>
                    <a:pt x="200857" y="208748"/>
                  </a:lnTo>
                  <a:lnTo>
                    <a:pt x="191517" y="256937"/>
                  </a:lnTo>
                  <a:lnTo>
                    <a:pt x="185350" y="288454"/>
                  </a:lnTo>
                  <a:lnTo>
                    <a:pt x="181948" y="309051"/>
                  </a:lnTo>
                  <a:lnTo>
                    <a:pt x="204383" y="348403"/>
                  </a:lnTo>
                  <a:lnTo>
                    <a:pt x="221417" y="349067"/>
                  </a:lnTo>
                  <a:lnTo>
                    <a:pt x="244390" y="349067"/>
                  </a:lnTo>
                  <a:lnTo>
                    <a:pt x="259867" y="337545"/>
                  </a:lnTo>
                  <a:lnTo>
                    <a:pt x="266837" y="312194"/>
                  </a:lnTo>
                  <a:lnTo>
                    <a:pt x="271981" y="286844"/>
                  </a:lnTo>
                  <a:lnTo>
                    <a:pt x="281980" y="275321"/>
                  </a:lnTo>
                  <a:lnTo>
                    <a:pt x="417240" y="275321"/>
                  </a:lnTo>
                  <a:lnTo>
                    <a:pt x="411367" y="246417"/>
                  </a:lnTo>
                  <a:lnTo>
                    <a:pt x="402385" y="201575"/>
                  </a:lnTo>
                  <a:lnTo>
                    <a:pt x="282462" y="201575"/>
                  </a:lnTo>
                  <a:lnTo>
                    <a:pt x="282462" y="189282"/>
                  </a:lnTo>
                  <a:lnTo>
                    <a:pt x="282944" y="186329"/>
                  </a:lnTo>
                  <a:lnTo>
                    <a:pt x="286456" y="148977"/>
                  </a:lnTo>
                  <a:lnTo>
                    <a:pt x="290204" y="114246"/>
                  </a:lnTo>
                  <a:lnTo>
                    <a:pt x="294964" y="88638"/>
                  </a:lnTo>
                  <a:lnTo>
                    <a:pt x="301509" y="78657"/>
                  </a:lnTo>
                  <a:lnTo>
                    <a:pt x="380041" y="78657"/>
                  </a:lnTo>
                  <a:lnTo>
                    <a:pt x="373276" y="39349"/>
                  </a:lnTo>
                  <a:lnTo>
                    <a:pt x="368627" y="22829"/>
                  </a:lnTo>
                  <a:lnTo>
                    <a:pt x="361690" y="10455"/>
                  </a:lnTo>
                  <a:lnTo>
                    <a:pt x="352005" y="2691"/>
                  </a:lnTo>
                  <a:lnTo>
                    <a:pt x="339110" y="0"/>
                  </a:lnTo>
                  <a:close/>
                </a:path>
                <a:path w="882015" h="349250">
                  <a:moveTo>
                    <a:pt x="417240" y="275321"/>
                  </a:moveTo>
                  <a:lnTo>
                    <a:pt x="321016" y="275321"/>
                  </a:lnTo>
                  <a:lnTo>
                    <a:pt x="330419" y="286844"/>
                  </a:lnTo>
                  <a:lnTo>
                    <a:pt x="334327" y="312194"/>
                  </a:lnTo>
                  <a:lnTo>
                    <a:pt x="340249" y="337545"/>
                  </a:lnTo>
                  <a:lnTo>
                    <a:pt x="355695" y="349067"/>
                  </a:lnTo>
                  <a:lnTo>
                    <a:pt x="381580" y="349067"/>
                  </a:lnTo>
                  <a:lnTo>
                    <a:pt x="400041" y="348403"/>
                  </a:lnTo>
                  <a:lnTo>
                    <a:pt x="413512" y="345248"/>
                  </a:lnTo>
                  <a:lnTo>
                    <a:pt x="421762" y="337856"/>
                  </a:lnTo>
                  <a:lnTo>
                    <a:pt x="424562" y="324482"/>
                  </a:lnTo>
                  <a:lnTo>
                    <a:pt x="423069" y="307103"/>
                  </a:lnTo>
                  <a:lnTo>
                    <a:pt x="418642" y="282220"/>
                  </a:lnTo>
                  <a:lnTo>
                    <a:pt x="417240" y="275321"/>
                  </a:lnTo>
                  <a:close/>
                </a:path>
                <a:path w="882015" h="349250">
                  <a:moveTo>
                    <a:pt x="380041" y="78657"/>
                  </a:moveTo>
                  <a:lnTo>
                    <a:pt x="301509" y="78657"/>
                  </a:lnTo>
                  <a:lnTo>
                    <a:pt x="308105" y="88706"/>
                  </a:lnTo>
                  <a:lnTo>
                    <a:pt x="312603" y="114427"/>
                  </a:lnTo>
                  <a:lnTo>
                    <a:pt x="316189" y="149181"/>
                  </a:lnTo>
                  <a:lnTo>
                    <a:pt x="320053" y="186329"/>
                  </a:lnTo>
                  <a:lnTo>
                    <a:pt x="320467" y="189282"/>
                  </a:lnTo>
                  <a:lnTo>
                    <a:pt x="320534" y="201575"/>
                  </a:lnTo>
                  <a:lnTo>
                    <a:pt x="402385" y="201575"/>
                  </a:lnTo>
                  <a:lnTo>
                    <a:pt x="401325" y="196281"/>
                  </a:lnTo>
                  <a:lnTo>
                    <a:pt x="388600" y="128396"/>
                  </a:lnTo>
                  <a:lnTo>
                    <a:pt x="380041" y="78657"/>
                  </a:lnTo>
                  <a:close/>
                </a:path>
                <a:path w="882015" h="349250">
                  <a:moveTo>
                    <a:pt x="505461" y="0"/>
                  </a:moveTo>
                  <a:lnTo>
                    <a:pt x="481042" y="0"/>
                  </a:lnTo>
                  <a:lnTo>
                    <a:pt x="464111" y="3381"/>
                  </a:lnTo>
                  <a:lnTo>
                    <a:pt x="455416" y="12296"/>
                  </a:lnTo>
                  <a:lnTo>
                    <a:pt x="452213" y="24900"/>
                  </a:lnTo>
                  <a:lnTo>
                    <a:pt x="451755" y="39349"/>
                  </a:lnTo>
                  <a:lnTo>
                    <a:pt x="451771" y="310199"/>
                  </a:lnTo>
                  <a:lnTo>
                    <a:pt x="452213" y="324166"/>
                  </a:lnTo>
                  <a:lnTo>
                    <a:pt x="455416" y="336771"/>
                  </a:lnTo>
                  <a:lnTo>
                    <a:pt x="464111" y="345686"/>
                  </a:lnTo>
                  <a:lnTo>
                    <a:pt x="481042" y="349067"/>
                  </a:lnTo>
                  <a:lnTo>
                    <a:pt x="505461" y="349067"/>
                  </a:lnTo>
                  <a:lnTo>
                    <a:pt x="534732" y="310199"/>
                  </a:lnTo>
                  <a:lnTo>
                    <a:pt x="534748" y="227626"/>
                  </a:lnTo>
                  <a:lnTo>
                    <a:pt x="533784" y="218768"/>
                  </a:lnTo>
                  <a:lnTo>
                    <a:pt x="533784" y="206004"/>
                  </a:lnTo>
                  <a:lnTo>
                    <a:pt x="534748" y="201575"/>
                  </a:lnTo>
                  <a:lnTo>
                    <a:pt x="626135" y="201575"/>
                  </a:lnTo>
                  <a:lnTo>
                    <a:pt x="622267" y="192642"/>
                  </a:lnTo>
                  <a:lnTo>
                    <a:pt x="609970" y="165178"/>
                  </a:lnTo>
                  <a:lnTo>
                    <a:pt x="606536" y="157827"/>
                  </a:lnTo>
                  <a:lnTo>
                    <a:pt x="604578" y="154874"/>
                  </a:lnTo>
                  <a:lnTo>
                    <a:pt x="604578" y="152885"/>
                  </a:lnTo>
                  <a:lnTo>
                    <a:pt x="611538" y="138536"/>
                  </a:lnTo>
                  <a:lnTo>
                    <a:pt x="617992" y="126352"/>
                  </a:lnTo>
                  <a:lnTo>
                    <a:pt x="537177" y="126352"/>
                  </a:lnTo>
                  <a:lnTo>
                    <a:pt x="535772" y="124992"/>
                  </a:lnTo>
                  <a:lnTo>
                    <a:pt x="535051" y="115476"/>
                  </a:lnTo>
                  <a:lnTo>
                    <a:pt x="534850" y="95864"/>
                  </a:lnTo>
                  <a:lnTo>
                    <a:pt x="534748" y="39349"/>
                  </a:lnTo>
                  <a:lnTo>
                    <a:pt x="534290" y="24900"/>
                  </a:lnTo>
                  <a:lnTo>
                    <a:pt x="531087" y="12296"/>
                  </a:lnTo>
                  <a:lnTo>
                    <a:pt x="522392" y="3381"/>
                  </a:lnTo>
                  <a:lnTo>
                    <a:pt x="505461" y="0"/>
                  </a:lnTo>
                  <a:close/>
                </a:path>
                <a:path w="882015" h="349250">
                  <a:moveTo>
                    <a:pt x="626135" y="201575"/>
                  </a:moveTo>
                  <a:lnTo>
                    <a:pt x="537690" y="201575"/>
                  </a:lnTo>
                  <a:lnTo>
                    <a:pt x="547510" y="209494"/>
                  </a:lnTo>
                  <a:lnTo>
                    <a:pt x="556971" y="231746"/>
                  </a:lnTo>
                  <a:lnTo>
                    <a:pt x="582118" y="310199"/>
                  </a:lnTo>
                  <a:lnTo>
                    <a:pt x="607533" y="347490"/>
                  </a:lnTo>
                  <a:lnTo>
                    <a:pt x="626064" y="349067"/>
                  </a:lnTo>
                  <a:lnTo>
                    <a:pt x="651446" y="349067"/>
                  </a:lnTo>
                  <a:lnTo>
                    <a:pt x="662827" y="348006"/>
                  </a:lnTo>
                  <a:lnTo>
                    <a:pt x="670736" y="345007"/>
                  </a:lnTo>
                  <a:lnTo>
                    <a:pt x="675350" y="340347"/>
                  </a:lnTo>
                  <a:lnTo>
                    <a:pt x="676848" y="334303"/>
                  </a:lnTo>
                  <a:lnTo>
                    <a:pt x="666460" y="298823"/>
                  </a:lnTo>
                  <a:lnTo>
                    <a:pt x="644681" y="244397"/>
                  </a:lnTo>
                  <a:lnTo>
                    <a:pt x="626135" y="201575"/>
                  </a:lnTo>
                  <a:close/>
                </a:path>
                <a:path w="882015" h="349250">
                  <a:moveTo>
                    <a:pt x="641205" y="0"/>
                  </a:moveTo>
                  <a:lnTo>
                    <a:pt x="612881" y="0"/>
                  </a:lnTo>
                  <a:lnTo>
                    <a:pt x="598004" y="3381"/>
                  </a:lnTo>
                  <a:lnTo>
                    <a:pt x="588352" y="13711"/>
                  </a:lnTo>
                  <a:lnTo>
                    <a:pt x="580341" y="31328"/>
                  </a:lnTo>
                  <a:lnTo>
                    <a:pt x="570411" y="56542"/>
                  </a:lnTo>
                  <a:lnTo>
                    <a:pt x="565208" y="72420"/>
                  </a:lnTo>
                  <a:lnTo>
                    <a:pt x="557450" y="95864"/>
                  </a:lnTo>
                  <a:lnTo>
                    <a:pt x="547864" y="117100"/>
                  </a:lnTo>
                  <a:lnTo>
                    <a:pt x="537177" y="126352"/>
                  </a:lnTo>
                  <a:lnTo>
                    <a:pt x="617992" y="126352"/>
                  </a:lnTo>
                  <a:lnTo>
                    <a:pt x="647436" y="70765"/>
                  </a:lnTo>
                  <a:lnTo>
                    <a:pt x="666941" y="31602"/>
                  </a:lnTo>
                  <a:lnTo>
                    <a:pt x="671487" y="13769"/>
                  </a:lnTo>
                  <a:lnTo>
                    <a:pt x="669088" y="5808"/>
                  </a:lnTo>
                  <a:lnTo>
                    <a:pt x="662566" y="1721"/>
                  </a:lnTo>
                  <a:lnTo>
                    <a:pt x="652934" y="215"/>
                  </a:lnTo>
                  <a:lnTo>
                    <a:pt x="641205" y="0"/>
                  </a:lnTo>
                  <a:close/>
                </a:path>
                <a:path w="882015" h="349250">
                  <a:moveTo>
                    <a:pt x="858539" y="0"/>
                  </a:moveTo>
                  <a:lnTo>
                    <a:pt x="732574" y="0"/>
                  </a:lnTo>
                  <a:lnTo>
                    <a:pt x="715618" y="3381"/>
                  </a:lnTo>
                  <a:lnTo>
                    <a:pt x="706911" y="12296"/>
                  </a:lnTo>
                  <a:lnTo>
                    <a:pt x="703703" y="24900"/>
                  </a:lnTo>
                  <a:lnTo>
                    <a:pt x="703245" y="39349"/>
                  </a:lnTo>
                  <a:lnTo>
                    <a:pt x="703245" y="309718"/>
                  </a:lnTo>
                  <a:lnTo>
                    <a:pt x="703703" y="320010"/>
                  </a:lnTo>
                  <a:lnTo>
                    <a:pt x="706911" y="333076"/>
                  </a:lnTo>
                  <a:lnTo>
                    <a:pt x="715618" y="344300"/>
                  </a:lnTo>
                  <a:lnTo>
                    <a:pt x="732574" y="349067"/>
                  </a:lnTo>
                  <a:lnTo>
                    <a:pt x="861460" y="349067"/>
                  </a:lnTo>
                  <a:lnTo>
                    <a:pt x="870697" y="348065"/>
                  </a:lnTo>
                  <a:lnTo>
                    <a:pt x="876727" y="344755"/>
                  </a:lnTo>
                  <a:lnTo>
                    <a:pt x="880007" y="338682"/>
                  </a:lnTo>
                  <a:lnTo>
                    <a:pt x="880999" y="329393"/>
                  </a:lnTo>
                  <a:lnTo>
                    <a:pt x="880999" y="294954"/>
                  </a:lnTo>
                  <a:lnTo>
                    <a:pt x="806760" y="275321"/>
                  </a:lnTo>
                  <a:lnTo>
                    <a:pt x="799581" y="274304"/>
                  </a:lnTo>
                  <a:lnTo>
                    <a:pt x="793220" y="271257"/>
                  </a:lnTo>
                  <a:lnTo>
                    <a:pt x="788506" y="266181"/>
                  </a:lnTo>
                  <a:lnTo>
                    <a:pt x="786269" y="259081"/>
                  </a:lnTo>
                  <a:lnTo>
                    <a:pt x="786269" y="224673"/>
                  </a:lnTo>
                  <a:lnTo>
                    <a:pt x="786513" y="214213"/>
                  </a:lnTo>
                  <a:lnTo>
                    <a:pt x="788222" y="207034"/>
                  </a:lnTo>
                  <a:lnTo>
                    <a:pt x="792860" y="202900"/>
                  </a:lnTo>
                  <a:lnTo>
                    <a:pt x="801891" y="201575"/>
                  </a:lnTo>
                  <a:lnTo>
                    <a:pt x="863565" y="201575"/>
                  </a:lnTo>
                  <a:lnTo>
                    <a:pt x="868497" y="200226"/>
                  </a:lnTo>
                  <a:lnTo>
                    <a:pt x="873362" y="195501"/>
                  </a:lnTo>
                  <a:lnTo>
                    <a:pt x="875156" y="186811"/>
                  </a:lnTo>
                  <a:lnTo>
                    <a:pt x="875156" y="155356"/>
                  </a:lnTo>
                  <a:lnTo>
                    <a:pt x="874734" y="149532"/>
                  </a:lnTo>
                  <a:lnTo>
                    <a:pt x="872521" y="142008"/>
                  </a:lnTo>
                  <a:lnTo>
                    <a:pt x="867103" y="135501"/>
                  </a:lnTo>
                  <a:lnTo>
                    <a:pt x="860702" y="133734"/>
                  </a:lnTo>
                  <a:lnTo>
                    <a:pt x="810676" y="133734"/>
                  </a:lnTo>
                  <a:lnTo>
                    <a:pt x="796566" y="131924"/>
                  </a:lnTo>
                  <a:lnTo>
                    <a:pt x="789320" y="125549"/>
                  </a:lnTo>
                  <a:lnTo>
                    <a:pt x="786650" y="113188"/>
                  </a:lnTo>
                  <a:lnTo>
                    <a:pt x="786269" y="93421"/>
                  </a:lnTo>
                  <a:lnTo>
                    <a:pt x="786688" y="82776"/>
                  </a:lnTo>
                  <a:lnTo>
                    <a:pt x="789625" y="74721"/>
                  </a:lnTo>
                  <a:lnTo>
                    <a:pt x="797595" y="69621"/>
                  </a:lnTo>
                  <a:lnTo>
                    <a:pt x="813116" y="67840"/>
                  </a:lnTo>
                  <a:lnTo>
                    <a:pt x="881470" y="67840"/>
                  </a:lnTo>
                  <a:lnTo>
                    <a:pt x="881470" y="14763"/>
                  </a:lnTo>
                  <a:lnTo>
                    <a:pt x="879601" y="8300"/>
                  </a:lnTo>
                  <a:lnTo>
                    <a:pt x="874575" y="3687"/>
                  </a:lnTo>
                  <a:lnTo>
                    <a:pt x="867264" y="921"/>
                  </a:lnTo>
                  <a:lnTo>
                    <a:pt x="858539" y="0"/>
                  </a:lnTo>
                  <a:close/>
                </a:path>
                <a:path w="882015" h="349250">
                  <a:moveTo>
                    <a:pt x="854141" y="274326"/>
                  </a:moveTo>
                  <a:lnTo>
                    <a:pt x="846325" y="274482"/>
                  </a:lnTo>
                  <a:lnTo>
                    <a:pt x="824471" y="275166"/>
                  </a:lnTo>
                  <a:lnTo>
                    <a:pt x="806760" y="275321"/>
                  </a:lnTo>
                  <a:lnTo>
                    <a:pt x="865226" y="275321"/>
                  </a:lnTo>
                  <a:lnTo>
                    <a:pt x="854141" y="274326"/>
                  </a:lnTo>
                  <a:close/>
                </a:path>
                <a:path w="882015" h="349250">
                  <a:moveTo>
                    <a:pt x="863565" y="201575"/>
                  </a:moveTo>
                  <a:lnTo>
                    <a:pt x="801891" y="201575"/>
                  </a:lnTo>
                  <a:lnTo>
                    <a:pt x="835674" y="202414"/>
                  </a:lnTo>
                  <a:lnTo>
                    <a:pt x="852665" y="202569"/>
                  </a:lnTo>
                  <a:lnTo>
                    <a:pt x="861338" y="202183"/>
                  </a:lnTo>
                  <a:lnTo>
                    <a:pt x="863565" y="201575"/>
                  </a:lnTo>
                  <a:close/>
                </a:path>
                <a:path w="882015" h="349250">
                  <a:moveTo>
                    <a:pt x="857062" y="132728"/>
                  </a:moveTo>
                  <a:lnTo>
                    <a:pt x="849338" y="132886"/>
                  </a:lnTo>
                  <a:lnTo>
                    <a:pt x="841016" y="133231"/>
                  </a:lnTo>
                  <a:lnTo>
                    <a:pt x="829121" y="133577"/>
                  </a:lnTo>
                  <a:lnTo>
                    <a:pt x="810676" y="133734"/>
                  </a:lnTo>
                  <a:lnTo>
                    <a:pt x="860702" y="133734"/>
                  </a:lnTo>
                  <a:lnTo>
                    <a:pt x="857062" y="132728"/>
                  </a:lnTo>
                  <a:close/>
                </a:path>
                <a:path w="882015" h="349250">
                  <a:moveTo>
                    <a:pt x="881470" y="67840"/>
                  </a:moveTo>
                  <a:lnTo>
                    <a:pt x="813116" y="67840"/>
                  </a:lnTo>
                  <a:lnTo>
                    <a:pt x="822844" y="67996"/>
                  </a:lnTo>
                  <a:lnTo>
                    <a:pt x="845946" y="68680"/>
                  </a:lnTo>
                  <a:lnTo>
                    <a:pt x="859502" y="68835"/>
                  </a:lnTo>
                  <a:lnTo>
                    <a:pt x="871722" y="68835"/>
                  </a:lnTo>
                  <a:lnTo>
                    <a:pt x="881470" y="68322"/>
                  </a:lnTo>
                  <a:lnTo>
                    <a:pt x="881470" y="6784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>
              <a:extLst>
                <a:ext uri="{FF2B5EF4-FFF2-40B4-BE49-F238E27FC236}">
                  <a16:creationId xmlns:a16="http://schemas.microsoft.com/office/drawing/2014/main" id="{2D90945E-F1B6-064D-B936-F7B374FBA8CD}"/>
                </a:ext>
              </a:extLst>
            </p:cNvPr>
            <p:cNvSpPr/>
            <p:nvPr userDrawn="1"/>
          </p:nvSpPr>
          <p:spPr>
            <a:xfrm>
              <a:off x="6282009" y="928907"/>
              <a:ext cx="474980" cy="857250"/>
            </a:xfrm>
            <a:custGeom>
              <a:avLst/>
              <a:gdLst/>
              <a:ahLst/>
              <a:cxnLst/>
              <a:rect l="l" t="t" r="r" b="b"/>
              <a:pathLst>
                <a:path w="474979" h="857250">
                  <a:moveTo>
                    <a:pt x="374648" y="0"/>
                  </a:moveTo>
                  <a:lnTo>
                    <a:pt x="0" y="0"/>
                  </a:lnTo>
                  <a:lnTo>
                    <a:pt x="0" y="13905"/>
                  </a:lnTo>
                  <a:lnTo>
                    <a:pt x="41314" y="24396"/>
                  </a:lnTo>
                  <a:lnTo>
                    <a:pt x="68734" y="51724"/>
                  </a:lnTo>
                  <a:lnTo>
                    <a:pt x="83949" y="92448"/>
                  </a:lnTo>
                  <a:lnTo>
                    <a:pt x="88646" y="143126"/>
                  </a:lnTo>
                  <a:lnTo>
                    <a:pt x="88646" y="484089"/>
                  </a:lnTo>
                  <a:lnTo>
                    <a:pt x="90821" y="540896"/>
                  </a:lnTo>
                  <a:lnTo>
                    <a:pt x="97305" y="592765"/>
                  </a:lnTo>
                  <a:lnTo>
                    <a:pt x="108033" y="639766"/>
                  </a:lnTo>
                  <a:lnTo>
                    <a:pt x="122944" y="681966"/>
                  </a:lnTo>
                  <a:lnTo>
                    <a:pt x="141975" y="719434"/>
                  </a:lnTo>
                  <a:lnTo>
                    <a:pt x="165061" y="752239"/>
                  </a:lnTo>
                  <a:lnTo>
                    <a:pt x="192140" y="780448"/>
                  </a:lnTo>
                  <a:lnTo>
                    <a:pt x="223149" y="804129"/>
                  </a:lnTo>
                  <a:lnTo>
                    <a:pt x="258026" y="823352"/>
                  </a:lnTo>
                  <a:lnTo>
                    <a:pt x="296706" y="838185"/>
                  </a:lnTo>
                  <a:lnTo>
                    <a:pt x="339127" y="848695"/>
                  </a:lnTo>
                  <a:lnTo>
                    <a:pt x="385226" y="854950"/>
                  </a:lnTo>
                  <a:lnTo>
                    <a:pt x="434939" y="857021"/>
                  </a:lnTo>
                  <a:lnTo>
                    <a:pt x="474833" y="857021"/>
                  </a:lnTo>
                  <a:lnTo>
                    <a:pt x="474865" y="842435"/>
                  </a:lnTo>
                  <a:lnTo>
                    <a:pt x="461650" y="842120"/>
                  </a:lnTo>
                  <a:lnTo>
                    <a:pt x="422152" y="838924"/>
                  </a:lnTo>
                  <a:lnTo>
                    <a:pt x="351941" y="811700"/>
                  </a:lnTo>
                  <a:lnTo>
                    <a:pt x="322236" y="786567"/>
                  </a:lnTo>
                  <a:lnTo>
                    <a:pt x="296802" y="753018"/>
                  </a:lnTo>
                  <a:lnTo>
                    <a:pt x="276144" y="710501"/>
                  </a:lnTo>
                  <a:lnTo>
                    <a:pt x="260764" y="658463"/>
                  </a:lnTo>
                  <a:lnTo>
                    <a:pt x="251167" y="596352"/>
                  </a:lnTo>
                  <a:lnTo>
                    <a:pt x="247856" y="523617"/>
                  </a:lnTo>
                  <a:lnTo>
                    <a:pt x="247856" y="177669"/>
                  </a:lnTo>
                  <a:lnTo>
                    <a:pt x="253913" y="115120"/>
                  </a:lnTo>
                  <a:lnTo>
                    <a:pt x="271100" y="68856"/>
                  </a:lnTo>
                  <a:lnTo>
                    <a:pt x="297937" y="37507"/>
                  </a:lnTo>
                  <a:lnTo>
                    <a:pt x="332946" y="19703"/>
                  </a:lnTo>
                  <a:lnTo>
                    <a:pt x="374648" y="14072"/>
                  </a:lnTo>
                  <a:lnTo>
                    <a:pt x="374648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30" name="object 17">
              <a:extLst>
                <a:ext uri="{FF2B5EF4-FFF2-40B4-BE49-F238E27FC236}">
                  <a16:creationId xmlns:a16="http://schemas.microsoft.com/office/drawing/2014/main" id="{5B79A2F8-07CB-AB45-9168-BD0F59A13BB3}"/>
                </a:ext>
              </a:extLst>
            </p:cNvPr>
            <p:cNvGrpSpPr/>
            <p:nvPr userDrawn="1"/>
          </p:nvGrpSpPr>
          <p:grpSpPr>
            <a:xfrm>
              <a:off x="6369216" y="1893249"/>
              <a:ext cx="957580" cy="168275"/>
              <a:chOff x="3686325" y="4950352"/>
              <a:chExt cx="957580" cy="168275"/>
            </a:xfrm>
          </p:grpSpPr>
          <p:pic>
            <p:nvPicPr>
              <p:cNvPr id="38" name="object 18">
                <a:extLst>
                  <a:ext uri="{FF2B5EF4-FFF2-40B4-BE49-F238E27FC236}">
                    <a16:creationId xmlns:a16="http://schemas.microsoft.com/office/drawing/2014/main" id="{969DC9F2-CDE9-C746-A6CF-721075E3F315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686325" y="4955722"/>
                <a:ext cx="98300" cy="134760"/>
              </a:xfrm>
              <a:prstGeom prst="rect">
                <a:avLst/>
              </a:prstGeom>
            </p:spPr>
          </p:pic>
          <p:pic>
            <p:nvPicPr>
              <p:cNvPr id="39" name="object 19">
                <a:extLst>
                  <a:ext uri="{FF2B5EF4-FFF2-40B4-BE49-F238E27FC236}">
                    <a16:creationId xmlns:a16="http://schemas.microsoft.com/office/drawing/2014/main" id="{828836FB-47B5-2A42-8AEC-AA9F2CFBF60C}"/>
                  </a:ext>
                </a:extLst>
              </p:cNvPr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3803771" y="4984513"/>
                <a:ext cx="78175" cy="102928"/>
              </a:xfrm>
              <a:prstGeom prst="rect">
                <a:avLst/>
              </a:prstGeom>
            </p:spPr>
          </p:pic>
          <p:sp>
            <p:nvSpPr>
              <p:cNvPr id="40" name="object 20">
                <a:extLst>
                  <a:ext uri="{FF2B5EF4-FFF2-40B4-BE49-F238E27FC236}">
                    <a16:creationId xmlns:a16="http://schemas.microsoft.com/office/drawing/2014/main" id="{FA83C261-358D-BC4A-8840-27825518D0F4}"/>
                  </a:ext>
                </a:extLst>
              </p:cNvPr>
              <p:cNvSpPr/>
              <p:nvPr/>
            </p:nvSpPr>
            <p:spPr>
              <a:xfrm>
                <a:off x="3905580" y="4955914"/>
                <a:ext cx="556260" cy="162560"/>
              </a:xfrm>
              <a:custGeom>
                <a:avLst/>
                <a:gdLst/>
                <a:ahLst/>
                <a:cxnLst/>
                <a:rect l="l" t="t" r="r" b="b"/>
                <a:pathLst>
                  <a:path w="556260" h="162560">
                    <a:moveTo>
                      <a:pt x="18237" y="0"/>
                    </a:moveTo>
                    <a:lnTo>
                      <a:pt x="76" y="0"/>
                    </a:lnTo>
                    <a:lnTo>
                      <a:pt x="76" y="18656"/>
                    </a:lnTo>
                    <a:lnTo>
                      <a:pt x="18237" y="18656"/>
                    </a:lnTo>
                    <a:lnTo>
                      <a:pt x="18237" y="0"/>
                    </a:lnTo>
                    <a:close/>
                  </a:path>
                  <a:path w="556260" h="162560">
                    <a:moveTo>
                      <a:pt x="18402" y="30670"/>
                    </a:moveTo>
                    <a:lnTo>
                      <a:pt x="0" y="30670"/>
                    </a:lnTo>
                    <a:lnTo>
                      <a:pt x="0" y="131508"/>
                    </a:lnTo>
                    <a:lnTo>
                      <a:pt x="18402" y="131508"/>
                    </a:lnTo>
                    <a:lnTo>
                      <a:pt x="18402" y="30670"/>
                    </a:lnTo>
                    <a:close/>
                  </a:path>
                  <a:path w="556260" h="162560">
                    <a:moveTo>
                      <a:pt x="120713" y="30721"/>
                    </a:moveTo>
                    <a:lnTo>
                      <a:pt x="101549" y="30721"/>
                    </a:lnTo>
                    <a:lnTo>
                      <a:pt x="76555" y="106286"/>
                    </a:lnTo>
                    <a:lnTo>
                      <a:pt x="51701" y="30721"/>
                    </a:lnTo>
                    <a:lnTo>
                      <a:pt x="32207" y="30721"/>
                    </a:lnTo>
                    <a:lnTo>
                      <a:pt x="68389" y="132283"/>
                    </a:lnTo>
                    <a:lnTo>
                      <a:pt x="84658" y="132283"/>
                    </a:lnTo>
                    <a:lnTo>
                      <a:pt x="120713" y="30721"/>
                    </a:lnTo>
                    <a:close/>
                  </a:path>
                  <a:path w="556260" h="162560">
                    <a:moveTo>
                      <a:pt x="210121" y="84886"/>
                    </a:moveTo>
                    <a:lnTo>
                      <a:pt x="199936" y="46113"/>
                    </a:lnTo>
                    <a:lnTo>
                      <a:pt x="191338" y="37376"/>
                    </a:lnTo>
                    <a:lnTo>
                      <a:pt x="191338" y="73012"/>
                    </a:lnTo>
                    <a:lnTo>
                      <a:pt x="144475" y="73012"/>
                    </a:lnTo>
                    <a:lnTo>
                      <a:pt x="147002" y="62636"/>
                    </a:lnTo>
                    <a:lnTo>
                      <a:pt x="152031" y="54076"/>
                    </a:lnTo>
                    <a:lnTo>
                      <a:pt x="159232" y="48260"/>
                    </a:lnTo>
                    <a:lnTo>
                      <a:pt x="168262" y="46113"/>
                    </a:lnTo>
                    <a:lnTo>
                      <a:pt x="177469" y="48196"/>
                    </a:lnTo>
                    <a:lnTo>
                      <a:pt x="184365" y="53911"/>
                    </a:lnTo>
                    <a:lnTo>
                      <a:pt x="188988" y="62445"/>
                    </a:lnTo>
                    <a:lnTo>
                      <a:pt x="191338" y="73012"/>
                    </a:lnTo>
                    <a:lnTo>
                      <a:pt x="191338" y="37376"/>
                    </a:lnTo>
                    <a:lnTo>
                      <a:pt x="185369" y="32435"/>
                    </a:lnTo>
                    <a:lnTo>
                      <a:pt x="168579" y="28575"/>
                    </a:lnTo>
                    <a:lnTo>
                      <a:pt x="151523" y="32588"/>
                    </a:lnTo>
                    <a:lnTo>
                      <a:pt x="137833" y="43649"/>
                    </a:lnTo>
                    <a:lnTo>
                      <a:pt x="128727" y="60325"/>
                    </a:lnTo>
                    <a:lnTo>
                      <a:pt x="125412" y="81203"/>
                    </a:lnTo>
                    <a:lnTo>
                      <a:pt x="128778" y="102095"/>
                    </a:lnTo>
                    <a:lnTo>
                      <a:pt x="138099" y="118783"/>
                    </a:lnTo>
                    <a:lnTo>
                      <a:pt x="152285" y="129844"/>
                    </a:lnTo>
                    <a:lnTo>
                      <a:pt x="170218" y="133845"/>
                    </a:lnTo>
                    <a:lnTo>
                      <a:pt x="180733" y="132715"/>
                    </a:lnTo>
                    <a:lnTo>
                      <a:pt x="206819" y="114033"/>
                    </a:lnTo>
                    <a:lnTo>
                      <a:pt x="206070" y="113169"/>
                    </a:lnTo>
                    <a:lnTo>
                      <a:pt x="196697" y="103860"/>
                    </a:lnTo>
                    <a:lnTo>
                      <a:pt x="195935" y="103085"/>
                    </a:lnTo>
                    <a:lnTo>
                      <a:pt x="170535" y="116611"/>
                    </a:lnTo>
                    <a:lnTo>
                      <a:pt x="161442" y="114909"/>
                    </a:lnTo>
                    <a:lnTo>
                      <a:pt x="153593" y="109804"/>
                    </a:lnTo>
                    <a:lnTo>
                      <a:pt x="147726" y="101295"/>
                    </a:lnTo>
                    <a:lnTo>
                      <a:pt x="144576" y="89382"/>
                    </a:lnTo>
                    <a:lnTo>
                      <a:pt x="209880" y="89382"/>
                    </a:lnTo>
                    <a:lnTo>
                      <a:pt x="209943" y="87223"/>
                    </a:lnTo>
                    <a:lnTo>
                      <a:pt x="210121" y="84886"/>
                    </a:lnTo>
                    <a:close/>
                  </a:path>
                  <a:path w="556260" h="162560">
                    <a:moveTo>
                      <a:pt x="276898" y="29019"/>
                    </a:moveTo>
                    <a:lnTo>
                      <a:pt x="274878" y="28905"/>
                    </a:lnTo>
                    <a:lnTo>
                      <a:pt x="274370" y="28905"/>
                    </a:lnTo>
                    <a:lnTo>
                      <a:pt x="264858" y="30365"/>
                    </a:lnTo>
                    <a:lnTo>
                      <a:pt x="256514" y="34747"/>
                    </a:lnTo>
                    <a:lnTo>
                      <a:pt x="249542" y="42062"/>
                    </a:lnTo>
                    <a:lnTo>
                      <a:pt x="244119" y="52336"/>
                    </a:lnTo>
                    <a:lnTo>
                      <a:pt x="244119" y="30695"/>
                    </a:lnTo>
                    <a:lnTo>
                      <a:pt x="226402" y="30695"/>
                    </a:lnTo>
                    <a:lnTo>
                      <a:pt x="226402" y="131533"/>
                    </a:lnTo>
                    <a:lnTo>
                      <a:pt x="244525" y="131533"/>
                    </a:lnTo>
                    <a:lnTo>
                      <a:pt x="244525" y="91084"/>
                    </a:lnTo>
                    <a:lnTo>
                      <a:pt x="246926" y="73228"/>
                    </a:lnTo>
                    <a:lnTo>
                      <a:pt x="253453" y="60642"/>
                    </a:lnTo>
                    <a:lnTo>
                      <a:pt x="263105" y="53174"/>
                    </a:lnTo>
                    <a:lnTo>
                      <a:pt x="267119" y="52336"/>
                    </a:lnTo>
                    <a:lnTo>
                      <a:pt x="274878" y="50711"/>
                    </a:lnTo>
                    <a:lnTo>
                      <a:pt x="276898" y="50711"/>
                    </a:lnTo>
                    <a:lnTo>
                      <a:pt x="276898" y="29019"/>
                    </a:lnTo>
                    <a:close/>
                  </a:path>
                  <a:path w="556260" h="162560">
                    <a:moveTo>
                      <a:pt x="351282" y="102336"/>
                    </a:moveTo>
                    <a:lnTo>
                      <a:pt x="324599" y="71323"/>
                    </a:lnTo>
                    <a:lnTo>
                      <a:pt x="309562" y="66700"/>
                    </a:lnTo>
                    <a:lnTo>
                      <a:pt x="304520" y="64808"/>
                    </a:lnTo>
                    <a:lnTo>
                      <a:pt x="304520" y="50546"/>
                    </a:lnTo>
                    <a:lnTo>
                      <a:pt x="309943" y="45758"/>
                    </a:lnTo>
                    <a:lnTo>
                      <a:pt x="324980" y="45758"/>
                    </a:lnTo>
                    <a:lnTo>
                      <a:pt x="334048" y="48018"/>
                    </a:lnTo>
                    <a:lnTo>
                      <a:pt x="343039" y="54749"/>
                    </a:lnTo>
                    <a:lnTo>
                      <a:pt x="350520" y="39598"/>
                    </a:lnTo>
                    <a:lnTo>
                      <a:pt x="342633" y="34518"/>
                    </a:lnTo>
                    <a:lnTo>
                      <a:pt x="335267" y="31407"/>
                    </a:lnTo>
                    <a:lnTo>
                      <a:pt x="327634" y="29591"/>
                    </a:lnTo>
                    <a:lnTo>
                      <a:pt x="319798" y="29006"/>
                    </a:lnTo>
                    <a:lnTo>
                      <a:pt x="307314" y="31165"/>
                    </a:lnTo>
                    <a:lnTo>
                      <a:pt x="297103" y="37236"/>
                    </a:lnTo>
                    <a:lnTo>
                      <a:pt x="290195" y="46634"/>
                    </a:lnTo>
                    <a:lnTo>
                      <a:pt x="287655" y="58762"/>
                    </a:lnTo>
                    <a:lnTo>
                      <a:pt x="290461" y="71831"/>
                    </a:lnTo>
                    <a:lnTo>
                      <a:pt x="297548" y="80479"/>
                    </a:lnTo>
                    <a:lnTo>
                      <a:pt x="306946" y="85953"/>
                    </a:lnTo>
                    <a:lnTo>
                      <a:pt x="316636" y="89496"/>
                    </a:lnTo>
                    <a:lnTo>
                      <a:pt x="328244" y="93306"/>
                    </a:lnTo>
                    <a:lnTo>
                      <a:pt x="334492" y="96151"/>
                    </a:lnTo>
                    <a:lnTo>
                      <a:pt x="334492" y="111937"/>
                    </a:lnTo>
                    <a:lnTo>
                      <a:pt x="328650" y="116649"/>
                    </a:lnTo>
                    <a:lnTo>
                      <a:pt x="318770" y="116649"/>
                    </a:lnTo>
                    <a:lnTo>
                      <a:pt x="311797" y="116027"/>
                    </a:lnTo>
                    <a:lnTo>
                      <a:pt x="305117" y="114046"/>
                    </a:lnTo>
                    <a:lnTo>
                      <a:pt x="298500" y="110553"/>
                    </a:lnTo>
                    <a:lnTo>
                      <a:pt x="290791" y="104597"/>
                    </a:lnTo>
                    <a:lnTo>
                      <a:pt x="282511" y="119049"/>
                    </a:lnTo>
                    <a:lnTo>
                      <a:pt x="291071" y="125717"/>
                    </a:lnTo>
                    <a:lnTo>
                      <a:pt x="299542" y="130009"/>
                    </a:lnTo>
                    <a:lnTo>
                      <a:pt x="308292" y="132575"/>
                    </a:lnTo>
                    <a:lnTo>
                      <a:pt x="316915" y="133438"/>
                    </a:lnTo>
                    <a:lnTo>
                      <a:pt x="330796" y="131216"/>
                    </a:lnTo>
                    <a:lnTo>
                      <a:pt x="341668" y="124917"/>
                    </a:lnTo>
                    <a:lnTo>
                      <a:pt x="348754" y="115100"/>
                    </a:lnTo>
                    <a:lnTo>
                      <a:pt x="351282" y="102336"/>
                    </a:lnTo>
                    <a:close/>
                  </a:path>
                  <a:path w="556260" h="162560">
                    <a:moveTo>
                      <a:pt x="555917" y="30695"/>
                    </a:moveTo>
                    <a:lnTo>
                      <a:pt x="536448" y="30695"/>
                    </a:lnTo>
                    <a:lnTo>
                      <a:pt x="514032" y="102730"/>
                    </a:lnTo>
                    <a:lnTo>
                      <a:pt x="486702" y="30695"/>
                    </a:lnTo>
                    <a:lnTo>
                      <a:pt x="466725" y="30695"/>
                    </a:lnTo>
                    <a:lnTo>
                      <a:pt x="505142" y="127762"/>
                    </a:lnTo>
                    <a:lnTo>
                      <a:pt x="501535" y="138023"/>
                    </a:lnTo>
                    <a:lnTo>
                      <a:pt x="497065" y="144170"/>
                    </a:lnTo>
                    <a:lnTo>
                      <a:pt x="479933" y="144170"/>
                    </a:lnTo>
                    <a:lnTo>
                      <a:pt x="470420" y="137096"/>
                    </a:lnTo>
                    <a:lnTo>
                      <a:pt x="464286" y="154025"/>
                    </a:lnTo>
                    <a:lnTo>
                      <a:pt x="466293" y="155359"/>
                    </a:lnTo>
                    <a:lnTo>
                      <a:pt x="471652" y="158280"/>
                    </a:lnTo>
                    <a:lnTo>
                      <a:pt x="479336" y="161213"/>
                    </a:lnTo>
                    <a:lnTo>
                      <a:pt x="488276" y="162547"/>
                    </a:lnTo>
                    <a:lnTo>
                      <a:pt x="488683" y="162547"/>
                    </a:lnTo>
                    <a:lnTo>
                      <a:pt x="519518" y="134010"/>
                    </a:lnTo>
                    <a:lnTo>
                      <a:pt x="530542" y="102730"/>
                    </a:lnTo>
                    <a:lnTo>
                      <a:pt x="555917" y="30695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1" name="object 21">
                <a:extLst>
                  <a:ext uri="{FF2B5EF4-FFF2-40B4-BE49-F238E27FC236}">
                    <a16:creationId xmlns:a16="http://schemas.microsoft.com/office/drawing/2014/main" id="{F47B4A24-D077-C04A-BBF3-93B69C26290A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4489871" y="4950352"/>
                <a:ext cx="153542" cy="139098"/>
              </a:xfrm>
              <a:prstGeom prst="rect">
                <a:avLst/>
              </a:prstGeom>
            </p:spPr>
          </p:pic>
          <p:sp>
            <p:nvSpPr>
              <p:cNvPr id="42" name="object 22">
                <a:extLst>
                  <a:ext uri="{FF2B5EF4-FFF2-40B4-BE49-F238E27FC236}">
                    <a16:creationId xmlns:a16="http://schemas.microsoft.com/office/drawing/2014/main" id="{BB5272FF-E6DC-FC47-B390-E2182F74ABF4}"/>
                  </a:ext>
                </a:extLst>
              </p:cNvPr>
              <p:cNvSpPr/>
              <p:nvPr/>
            </p:nvSpPr>
            <p:spPr>
              <a:xfrm>
                <a:off x="4274502" y="4955965"/>
                <a:ext cx="89535" cy="133350"/>
              </a:xfrm>
              <a:custGeom>
                <a:avLst/>
                <a:gdLst/>
                <a:ahLst/>
                <a:cxnLst/>
                <a:rect l="l" t="t" r="r" b="b"/>
                <a:pathLst>
                  <a:path w="89535" h="133350">
                    <a:moveTo>
                      <a:pt x="18262" y="0"/>
                    </a:moveTo>
                    <a:lnTo>
                      <a:pt x="63" y="0"/>
                    </a:lnTo>
                    <a:lnTo>
                      <a:pt x="63" y="18630"/>
                    </a:lnTo>
                    <a:lnTo>
                      <a:pt x="18262" y="18630"/>
                    </a:lnTo>
                    <a:lnTo>
                      <a:pt x="18262" y="0"/>
                    </a:lnTo>
                    <a:close/>
                  </a:path>
                  <a:path w="89535" h="133350">
                    <a:moveTo>
                      <a:pt x="18402" y="30683"/>
                    </a:moveTo>
                    <a:lnTo>
                      <a:pt x="0" y="30683"/>
                    </a:lnTo>
                    <a:lnTo>
                      <a:pt x="0" y="131724"/>
                    </a:lnTo>
                    <a:lnTo>
                      <a:pt x="18402" y="131724"/>
                    </a:lnTo>
                    <a:lnTo>
                      <a:pt x="18402" y="30683"/>
                    </a:lnTo>
                    <a:close/>
                  </a:path>
                  <a:path w="89535" h="133350">
                    <a:moveTo>
                      <a:pt x="89420" y="30734"/>
                    </a:moveTo>
                    <a:lnTo>
                      <a:pt x="64465" y="30734"/>
                    </a:lnTo>
                    <a:lnTo>
                      <a:pt x="64465" y="2755"/>
                    </a:lnTo>
                    <a:lnTo>
                      <a:pt x="45681" y="2755"/>
                    </a:lnTo>
                    <a:lnTo>
                      <a:pt x="45681" y="30670"/>
                    </a:lnTo>
                    <a:lnTo>
                      <a:pt x="34112" y="30734"/>
                    </a:lnTo>
                    <a:lnTo>
                      <a:pt x="34112" y="49174"/>
                    </a:lnTo>
                    <a:lnTo>
                      <a:pt x="45948" y="49174"/>
                    </a:lnTo>
                    <a:lnTo>
                      <a:pt x="45948" y="104279"/>
                    </a:lnTo>
                    <a:lnTo>
                      <a:pt x="47752" y="116713"/>
                    </a:lnTo>
                    <a:lnTo>
                      <a:pt x="52908" y="125818"/>
                    </a:lnTo>
                    <a:lnTo>
                      <a:pt x="61099" y="131419"/>
                    </a:lnTo>
                    <a:lnTo>
                      <a:pt x="72021" y="133324"/>
                    </a:lnTo>
                    <a:lnTo>
                      <a:pt x="77851" y="133324"/>
                    </a:lnTo>
                    <a:lnTo>
                      <a:pt x="82892" y="131953"/>
                    </a:lnTo>
                    <a:lnTo>
                      <a:pt x="88493" y="128651"/>
                    </a:lnTo>
                    <a:lnTo>
                      <a:pt x="88557" y="110832"/>
                    </a:lnTo>
                    <a:lnTo>
                      <a:pt x="83959" y="113512"/>
                    </a:lnTo>
                    <a:lnTo>
                      <a:pt x="79883" y="114477"/>
                    </a:lnTo>
                    <a:lnTo>
                      <a:pt x="67652" y="114477"/>
                    </a:lnTo>
                    <a:lnTo>
                      <a:pt x="64465" y="108877"/>
                    </a:lnTo>
                    <a:lnTo>
                      <a:pt x="64465" y="49174"/>
                    </a:lnTo>
                    <a:lnTo>
                      <a:pt x="89420" y="49174"/>
                    </a:lnTo>
                    <a:lnTo>
                      <a:pt x="89420" y="30734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1" name="object 23">
              <a:extLst>
                <a:ext uri="{FF2B5EF4-FFF2-40B4-BE49-F238E27FC236}">
                  <a16:creationId xmlns:a16="http://schemas.microsoft.com/office/drawing/2014/main" id="{85521403-B4CA-8142-AEA0-B470DF89396A}"/>
                </a:ext>
              </a:extLst>
            </p:cNvPr>
            <p:cNvGrpSpPr/>
            <p:nvPr userDrawn="1"/>
          </p:nvGrpSpPr>
          <p:grpSpPr>
            <a:xfrm>
              <a:off x="7372949" y="1898410"/>
              <a:ext cx="838200" cy="163195"/>
              <a:chOff x="4690058" y="4955513"/>
              <a:chExt cx="838200" cy="163195"/>
            </a:xfrm>
          </p:grpSpPr>
          <p:pic>
            <p:nvPicPr>
              <p:cNvPr id="36" name="object 24">
                <a:extLst>
                  <a:ext uri="{FF2B5EF4-FFF2-40B4-BE49-F238E27FC236}">
                    <a16:creationId xmlns:a16="http://schemas.microsoft.com/office/drawing/2014/main" id="{E40BA6BA-BA52-6746-A8A3-FFDD37B81890}"/>
                  </a:ext>
                </a:extLst>
              </p:cNvPr>
              <p:cNvPicPr/>
              <p:nvPr/>
            </p:nvPicPr>
            <p:blipFill>
              <a:blip r:embed="rId10" cstate="print"/>
              <a:stretch>
                <a:fillRect/>
              </a:stretch>
            </p:blipFill>
            <p:spPr>
              <a:xfrm>
                <a:off x="5449226" y="4985049"/>
                <a:ext cx="78524" cy="104478"/>
              </a:xfrm>
              <a:prstGeom prst="rect">
                <a:avLst/>
              </a:prstGeom>
            </p:spPr>
          </p:pic>
          <p:sp>
            <p:nvSpPr>
              <p:cNvPr id="37" name="object 25">
                <a:extLst>
                  <a:ext uri="{FF2B5EF4-FFF2-40B4-BE49-F238E27FC236}">
                    <a16:creationId xmlns:a16="http://schemas.microsoft.com/office/drawing/2014/main" id="{3CBB0028-3F7D-394F-B97E-293CA609CE6B}"/>
                  </a:ext>
                </a:extLst>
              </p:cNvPr>
              <p:cNvSpPr/>
              <p:nvPr/>
            </p:nvSpPr>
            <p:spPr>
              <a:xfrm>
                <a:off x="4690046" y="4955520"/>
                <a:ext cx="743585" cy="163195"/>
              </a:xfrm>
              <a:custGeom>
                <a:avLst/>
                <a:gdLst/>
                <a:ahLst/>
                <a:cxnLst/>
                <a:rect l="l" t="t" r="r" b="b"/>
                <a:pathLst>
                  <a:path w="743585" h="163195">
                    <a:moveTo>
                      <a:pt x="81368" y="113030"/>
                    </a:moveTo>
                    <a:lnTo>
                      <a:pt x="19202" y="113030"/>
                    </a:lnTo>
                    <a:lnTo>
                      <a:pt x="19202" y="72390"/>
                    </a:lnTo>
                    <a:lnTo>
                      <a:pt x="73101" y="72390"/>
                    </a:lnTo>
                    <a:lnTo>
                      <a:pt x="73101" y="53340"/>
                    </a:lnTo>
                    <a:lnTo>
                      <a:pt x="19202" y="53340"/>
                    </a:lnTo>
                    <a:lnTo>
                      <a:pt x="19202" y="19050"/>
                    </a:lnTo>
                    <a:lnTo>
                      <a:pt x="80518" y="19050"/>
                    </a:lnTo>
                    <a:lnTo>
                      <a:pt x="80518" y="0"/>
                    </a:lnTo>
                    <a:lnTo>
                      <a:pt x="0" y="0"/>
                    </a:lnTo>
                    <a:lnTo>
                      <a:pt x="0" y="19050"/>
                    </a:lnTo>
                    <a:lnTo>
                      <a:pt x="0" y="53340"/>
                    </a:lnTo>
                    <a:lnTo>
                      <a:pt x="0" y="72390"/>
                    </a:lnTo>
                    <a:lnTo>
                      <a:pt x="0" y="113030"/>
                    </a:lnTo>
                    <a:lnTo>
                      <a:pt x="0" y="132080"/>
                    </a:lnTo>
                    <a:lnTo>
                      <a:pt x="81368" y="132080"/>
                    </a:lnTo>
                    <a:lnTo>
                      <a:pt x="81368" y="113030"/>
                    </a:lnTo>
                    <a:close/>
                  </a:path>
                  <a:path w="743585" h="163195">
                    <a:moveTo>
                      <a:pt x="170548" y="82499"/>
                    </a:moveTo>
                    <a:lnTo>
                      <a:pt x="170472" y="69164"/>
                    </a:lnTo>
                    <a:lnTo>
                      <a:pt x="169913" y="61036"/>
                    </a:lnTo>
                    <a:lnTo>
                      <a:pt x="168071" y="53073"/>
                    </a:lnTo>
                    <a:lnTo>
                      <a:pt x="165544" y="47307"/>
                    </a:lnTo>
                    <a:lnTo>
                      <a:pt x="165061" y="46189"/>
                    </a:lnTo>
                    <a:lnTo>
                      <a:pt x="160959" y="40322"/>
                    </a:lnTo>
                    <a:lnTo>
                      <a:pt x="155511" y="35483"/>
                    </a:lnTo>
                    <a:lnTo>
                      <a:pt x="152412" y="33870"/>
                    </a:lnTo>
                    <a:lnTo>
                      <a:pt x="152412" y="86715"/>
                    </a:lnTo>
                    <a:lnTo>
                      <a:pt x="152374" y="92468"/>
                    </a:lnTo>
                    <a:lnTo>
                      <a:pt x="150787" y="101434"/>
                    </a:lnTo>
                    <a:lnTo>
                      <a:pt x="146024" y="109118"/>
                    </a:lnTo>
                    <a:lnTo>
                      <a:pt x="138341" y="114388"/>
                    </a:lnTo>
                    <a:lnTo>
                      <a:pt x="127939" y="116344"/>
                    </a:lnTo>
                    <a:lnTo>
                      <a:pt x="118148" y="116344"/>
                    </a:lnTo>
                    <a:lnTo>
                      <a:pt x="110591" y="111023"/>
                    </a:lnTo>
                    <a:lnTo>
                      <a:pt x="110591" y="100545"/>
                    </a:lnTo>
                    <a:lnTo>
                      <a:pt x="112509" y="92468"/>
                    </a:lnTo>
                    <a:lnTo>
                      <a:pt x="117563" y="86842"/>
                    </a:lnTo>
                    <a:lnTo>
                      <a:pt x="124726" y="83566"/>
                    </a:lnTo>
                    <a:lnTo>
                      <a:pt x="132981" y="82499"/>
                    </a:lnTo>
                    <a:lnTo>
                      <a:pt x="140881" y="82499"/>
                    </a:lnTo>
                    <a:lnTo>
                      <a:pt x="148259" y="84213"/>
                    </a:lnTo>
                    <a:lnTo>
                      <a:pt x="152412" y="86715"/>
                    </a:lnTo>
                    <a:lnTo>
                      <a:pt x="152412" y="33870"/>
                    </a:lnTo>
                    <a:lnTo>
                      <a:pt x="148793" y="31978"/>
                    </a:lnTo>
                    <a:lnTo>
                      <a:pt x="140982" y="29845"/>
                    </a:lnTo>
                    <a:lnTo>
                      <a:pt x="132257" y="29133"/>
                    </a:lnTo>
                    <a:lnTo>
                      <a:pt x="122313" y="29972"/>
                    </a:lnTo>
                    <a:lnTo>
                      <a:pt x="112966" y="32181"/>
                    </a:lnTo>
                    <a:lnTo>
                      <a:pt x="104660" y="35369"/>
                    </a:lnTo>
                    <a:lnTo>
                      <a:pt x="97853" y="39090"/>
                    </a:lnTo>
                    <a:lnTo>
                      <a:pt x="96964" y="39751"/>
                    </a:lnTo>
                    <a:lnTo>
                      <a:pt x="102298" y="57086"/>
                    </a:lnTo>
                    <a:lnTo>
                      <a:pt x="103314" y="56426"/>
                    </a:lnTo>
                    <a:lnTo>
                      <a:pt x="109689" y="52755"/>
                    </a:lnTo>
                    <a:lnTo>
                      <a:pt x="116649" y="49872"/>
                    </a:lnTo>
                    <a:lnTo>
                      <a:pt x="124104" y="47980"/>
                    </a:lnTo>
                    <a:lnTo>
                      <a:pt x="131914" y="47307"/>
                    </a:lnTo>
                    <a:lnTo>
                      <a:pt x="141249" y="49009"/>
                    </a:lnTo>
                    <a:lnTo>
                      <a:pt x="147472" y="53555"/>
                    </a:lnTo>
                    <a:lnTo>
                      <a:pt x="150952" y="60096"/>
                    </a:lnTo>
                    <a:lnTo>
                      <a:pt x="151980" y="67310"/>
                    </a:lnTo>
                    <a:lnTo>
                      <a:pt x="152044" y="69164"/>
                    </a:lnTo>
                    <a:lnTo>
                      <a:pt x="147637" y="67310"/>
                    </a:lnTo>
                    <a:lnTo>
                      <a:pt x="140093" y="65392"/>
                    </a:lnTo>
                    <a:lnTo>
                      <a:pt x="131025" y="65392"/>
                    </a:lnTo>
                    <a:lnTo>
                      <a:pt x="114985" y="67970"/>
                    </a:lnTo>
                    <a:lnTo>
                      <a:pt x="102641" y="75247"/>
                    </a:lnTo>
                    <a:lnTo>
                      <a:pt x="94716" y="86512"/>
                    </a:lnTo>
                    <a:lnTo>
                      <a:pt x="92011" y="100545"/>
                    </a:lnTo>
                    <a:lnTo>
                      <a:pt x="91986" y="101434"/>
                    </a:lnTo>
                    <a:lnTo>
                      <a:pt x="94856" y="115493"/>
                    </a:lnTo>
                    <a:lnTo>
                      <a:pt x="102565" y="125641"/>
                    </a:lnTo>
                    <a:lnTo>
                      <a:pt x="113347" y="131648"/>
                    </a:lnTo>
                    <a:lnTo>
                      <a:pt x="125501" y="133616"/>
                    </a:lnTo>
                    <a:lnTo>
                      <a:pt x="135648" y="132308"/>
                    </a:lnTo>
                    <a:lnTo>
                      <a:pt x="144043" y="128905"/>
                    </a:lnTo>
                    <a:lnTo>
                      <a:pt x="150355" y="124218"/>
                    </a:lnTo>
                    <a:lnTo>
                      <a:pt x="154330" y="119011"/>
                    </a:lnTo>
                    <a:lnTo>
                      <a:pt x="154330" y="131787"/>
                    </a:lnTo>
                    <a:lnTo>
                      <a:pt x="170548" y="131787"/>
                    </a:lnTo>
                    <a:lnTo>
                      <a:pt x="170548" y="119011"/>
                    </a:lnTo>
                    <a:lnTo>
                      <a:pt x="170548" y="116344"/>
                    </a:lnTo>
                    <a:lnTo>
                      <a:pt x="170548" y="82499"/>
                    </a:lnTo>
                    <a:close/>
                  </a:path>
                  <a:path w="743585" h="163195">
                    <a:moveTo>
                      <a:pt x="250977" y="102285"/>
                    </a:moveTo>
                    <a:lnTo>
                      <a:pt x="224307" y="71323"/>
                    </a:lnTo>
                    <a:lnTo>
                      <a:pt x="209270" y="66687"/>
                    </a:lnTo>
                    <a:lnTo>
                      <a:pt x="204216" y="64770"/>
                    </a:lnTo>
                    <a:lnTo>
                      <a:pt x="204216" y="50558"/>
                    </a:lnTo>
                    <a:lnTo>
                      <a:pt x="209689" y="45720"/>
                    </a:lnTo>
                    <a:lnTo>
                      <a:pt x="224688" y="45720"/>
                    </a:lnTo>
                    <a:lnTo>
                      <a:pt x="233743" y="48006"/>
                    </a:lnTo>
                    <a:lnTo>
                      <a:pt x="242735" y="54711"/>
                    </a:lnTo>
                    <a:lnTo>
                      <a:pt x="250190" y="39573"/>
                    </a:lnTo>
                    <a:lnTo>
                      <a:pt x="242341" y="34467"/>
                    </a:lnTo>
                    <a:lnTo>
                      <a:pt x="234988" y="31356"/>
                    </a:lnTo>
                    <a:lnTo>
                      <a:pt x="227368" y="29552"/>
                    </a:lnTo>
                    <a:lnTo>
                      <a:pt x="219532" y="28968"/>
                    </a:lnTo>
                    <a:lnTo>
                      <a:pt x="207035" y="31127"/>
                    </a:lnTo>
                    <a:lnTo>
                      <a:pt x="196799" y="37211"/>
                    </a:lnTo>
                    <a:lnTo>
                      <a:pt x="189890" y="46609"/>
                    </a:lnTo>
                    <a:lnTo>
                      <a:pt x="187363" y="58724"/>
                    </a:lnTo>
                    <a:lnTo>
                      <a:pt x="190169" y="71805"/>
                    </a:lnTo>
                    <a:lnTo>
                      <a:pt x="197256" y="80454"/>
                    </a:lnTo>
                    <a:lnTo>
                      <a:pt x="206641" y="85928"/>
                    </a:lnTo>
                    <a:lnTo>
                      <a:pt x="216306" y="89484"/>
                    </a:lnTo>
                    <a:lnTo>
                      <a:pt x="227939" y="93230"/>
                    </a:lnTo>
                    <a:lnTo>
                      <a:pt x="234226" y="96113"/>
                    </a:lnTo>
                    <a:lnTo>
                      <a:pt x="234226" y="111912"/>
                    </a:lnTo>
                    <a:lnTo>
                      <a:pt x="228396" y="116598"/>
                    </a:lnTo>
                    <a:lnTo>
                      <a:pt x="218465" y="116598"/>
                    </a:lnTo>
                    <a:lnTo>
                      <a:pt x="211505" y="115976"/>
                    </a:lnTo>
                    <a:lnTo>
                      <a:pt x="204825" y="114007"/>
                    </a:lnTo>
                    <a:lnTo>
                      <a:pt x="198208" y="110528"/>
                    </a:lnTo>
                    <a:lnTo>
                      <a:pt x="190525" y="104597"/>
                    </a:lnTo>
                    <a:lnTo>
                      <a:pt x="182219" y="119011"/>
                    </a:lnTo>
                    <a:lnTo>
                      <a:pt x="190792" y="125691"/>
                    </a:lnTo>
                    <a:lnTo>
                      <a:pt x="199250" y="129971"/>
                    </a:lnTo>
                    <a:lnTo>
                      <a:pt x="208000" y="132549"/>
                    </a:lnTo>
                    <a:lnTo>
                      <a:pt x="216611" y="133400"/>
                    </a:lnTo>
                    <a:lnTo>
                      <a:pt x="230505" y="131178"/>
                    </a:lnTo>
                    <a:lnTo>
                      <a:pt x="241363" y="124891"/>
                    </a:lnTo>
                    <a:lnTo>
                      <a:pt x="248450" y="115074"/>
                    </a:lnTo>
                    <a:lnTo>
                      <a:pt x="250977" y="102285"/>
                    </a:lnTo>
                    <a:close/>
                  </a:path>
                  <a:path w="743585" h="163195">
                    <a:moveTo>
                      <a:pt x="315772" y="30886"/>
                    </a:moveTo>
                    <a:lnTo>
                      <a:pt x="290804" y="30886"/>
                    </a:lnTo>
                    <a:lnTo>
                      <a:pt x="290804" y="2857"/>
                    </a:lnTo>
                    <a:lnTo>
                      <a:pt x="271894" y="2857"/>
                    </a:lnTo>
                    <a:lnTo>
                      <a:pt x="271919" y="31013"/>
                    </a:lnTo>
                    <a:lnTo>
                      <a:pt x="260451" y="31013"/>
                    </a:lnTo>
                    <a:lnTo>
                      <a:pt x="260451" y="49276"/>
                    </a:lnTo>
                    <a:lnTo>
                      <a:pt x="272300" y="49276"/>
                    </a:lnTo>
                    <a:lnTo>
                      <a:pt x="272300" y="104381"/>
                    </a:lnTo>
                    <a:lnTo>
                      <a:pt x="274078" y="116814"/>
                    </a:lnTo>
                    <a:lnTo>
                      <a:pt x="279234" y="125920"/>
                    </a:lnTo>
                    <a:lnTo>
                      <a:pt x="287439" y="131521"/>
                    </a:lnTo>
                    <a:lnTo>
                      <a:pt x="298361" y="133426"/>
                    </a:lnTo>
                    <a:lnTo>
                      <a:pt x="304165" y="133426"/>
                    </a:lnTo>
                    <a:lnTo>
                      <a:pt x="309206" y="132054"/>
                    </a:lnTo>
                    <a:lnTo>
                      <a:pt x="314147" y="129070"/>
                    </a:lnTo>
                    <a:lnTo>
                      <a:pt x="314947" y="128765"/>
                    </a:lnTo>
                    <a:lnTo>
                      <a:pt x="314909" y="110972"/>
                    </a:lnTo>
                    <a:lnTo>
                      <a:pt x="310311" y="113626"/>
                    </a:lnTo>
                    <a:lnTo>
                      <a:pt x="306222" y="114617"/>
                    </a:lnTo>
                    <a:lnTo>
                      <a:pt x="294005" y="114617"/>
                    </a:lnTo>
                    <a:lnTo>
                      <a:pt x="290804" y="109029"/>
                    </a:lnTo>
                    <a:lnTo>
                      <a:pt x="290804" y="49276"/>
                    </a:lnTo>
                    <a:lnTo>
                      <a:pt x="315772" y="49276"/>
                    </a:lnTo>
                    <a:lnTo>
                      <a:pt x="315772" y="30886"/>
                    </a:lnTo>
                    <a:close/>
                  </a:path>
                  <a:path w="743585" h="163195">
                    <a:moveTo>
                      <a:pt x="471462" y="131787"/>
                    </a:moveTo>
                    <a:lnTo>
                      <a:pt x="458050" y="98488"/>
                    </a:lnTo>
                    <a:lnTo>
                      <a:pt x="450418" y="79527"/>
                    </a:lnTo>
                    <a:lnTo>
                      <a:pt x="431292" y="32067"/>
                    </a:lnTo>
                    <a:lnTo>
                      <a:pt x="431292" y="79463"/>
                    </a:lnTo>
                    <a:lnTo>
                      <a:pt x="390512" y="79527"/>
                    </a:lnTo>
                    <a:lnTo>
                      <a:pt x="410857" y="27622"/>
                    </a:lnTo>
                    <a:lnTo>
                      <a:pt x="431292" y="79463"/>
                    </a:lnTo>
                    <a:lnTo>
                      <a:pt x="431292" y="32067"/>
                    </a:lnTo>
                    <a:lnTo>
                      <a:pt x="429501" y="27622"/>
                    </a:lnTo>
                    <a:lnTo>
                      <a:pt x="418452" y="177"/>
                    </a:lnTo>
                    <a:lnTo>
                      <a:pt x="403656" y="177"/>
                    </a:lnTo>
                    <a:lnTo>
                      <a:pt x="350647" y="131787"/>
                    </a:lnTo>
                    <a:lnTo>
                      <a:pt x="371005" y="131787"/>
                    </a:lnTo>
                    <a:lnTo>
                      <a:pt x="383463" y="98488"/>
                    </a:lnTo>
                    <a:lnTo>
                      <a:pt x="438404" y="98488"/>
                    </a:lnTo>
                    <a:lnTo>
                      <a:pt x="450862" y="131787"/>
                    </a:lnTo>
                    <a:lnTo>
                      <a:pt x="471462" y="131787"/>
                    </a:lnTo>
                    <a:close/>
                  </a:path>
                  <a:path w="743585" h="163195">
                    <a:moveTo>
                      <a:pt x="559269" y="69545"/>
                    </a:moveTo>
                    <a:lnTo>
                      <a:pt x="556869" y="52793"/>
                    </a:lnTo>
                    <a:lnTo>
                      <a:pt x="550062" y="39979"/>
                    </a:lnTo>
                    <a:lnTo>
                      <a:pt x="539407" y="31813"/>
                    </a:lnTo>
                    <a:lnTo>
                      <a:pt x="525475" y="28930"/>
                    </a:lnTo>
                    <a:lnTo>
                      <a:pt x="517093" y="29946"/>
                    </a:lnTo>
                    <a:lnTo>
                      <a:pt x="509727" y="33007"/>
                    </a:lnTo>
                    <a:lnTo>
                      <a:pt x="503466" y="38100"/>
                    </a:lnTo>
                    <a:lnTo>
                      <a:pt x="498424" y="45250"/>
                    </a:lnTo>
                    <a:lnTo>
                      <a:pt x="498424" y="31026"/>
                    </a:lnTo>
                    <a:lnTo>
                      <a:pt x="481050" y="31026"/>
                    </a:lnTo>
                    <a:lnTo>
                      <a:pt x="481050" y="131864"/>
                    </a:lnTo>
                    <a:lnTo>
                      <a:pt x="499491" y="131864"/>
                    </a:lnTo>
                    <a:lnTo>
                      <a:pt x="499491" y="74282"/>
                    </a:lnTo>
                    <a:lnTo>
                      <a:pt x="501218" y="63144"/>
                    </a:lnTo>
                    <a:lnTo>
                      <a:pt x="505980" y="54800"/>
                    </a:lnTo>
                    <a:lnTo>
                      <a:pt x="513092" y="49542"/>
                    </a:lnTo>
                    <a:lnTo>
                      <a:pt x="521868" y="47713"/>
                    </a:lnTo>
                    <a:lnTo>
                      <a:pt x="529869" y="49352"/>
                    </a:lnTo>
                    <a:lnTo>
                      <a:pt x="535813" y="54203"/>
                    </a:lnTo>
                    <a:lnTo>
                      <a:pt x="539521" y="62153"/>
                    </a:lnTo>
                    <a:lnTo>
                      <a:pt x="540791" y="73113"/>
                    </a:lnTo>
                    <a:lnTo>
                      <a:pt x="540791" y="131864"/>
                    </a:lnTo>
                    <a:lnTo>
                      <a:pt x="559269" y="131864"/>
                    </a:lnTo>
                    <a:lnTo>
                      <a:pt x="559269" y="69545"/>
                    </a:lnTo>
                    <a:close/>
                  </a:path>
                  <a:path w="743585" h="163195">
                    <a:moveTo>
                      <a:pt x="663968" y="30924"/>
                    </a:moveTo>
                    <a:lnTo>
                      <a:pt x="647585" y="30924"/>
                    </a:lnTo>
                    <a:lnTo>
                      <a:pt x="647585" y="46355"/>
                    </a:lnTo>
                    <a:lnTo>
                      <a:pt x="644766" y="42748"/>
                    </a:lnTo>
                    <a:lnTo>
                      <a:pt x="644766" y="76911"/>
                    </a:lnTo>
                    <a:lnTo>
                      <a:pt x="642620" y="88582"/>
                    </a:lnTo>
                    <a:lnTo>
                      <a:pt x="636752" y="97764"/>
                    </a:lnTo>
                    <a:lnTo>
                      <a:pt x="628167" y="103708"/>
                    </a:lnTo>
                    <a:lnTo>
                      <a:pt x="617816" y="105816"/>
                    </a:lnTo>
                    <a:lnTo>
                      <a:pt x="608507" y="103784"/>
                    </a:lnTo>
                    <a:lnTo>
                      <a:pt x="600595" y="97904"/>
                    </a:lnTo>
                    <a:lnTo>
                      <a:pt x="595083" y="88557"/>
                    </a:lnTo>
                    <a:lnTo>
                      <a:pt x="593026" y="76149"/>
                    </a:lnTo>
                    <a:lnTo>
                      <a:pt x="595020" y="63830"/>
                    </a:lnTo>
                    <a:lnTo>
                      <a:pt x="636333" y="54317"/>
                    </a:lnTo>
                    <a:lnTo>
                      <a:pt x="644766" y="76911"/>
                    </a:lnTo>
                    <a:lnTo>
                      <a:pt x="644766" y="42748"/>
                    </a:lnTo>
                    <a:lnTo>
                      <a:pt x="641718" y="38836"/>
                    </a:lnTo>
                    <a:lnTo>
                      <a:pt x="633945" y="33362"/>
                    </a:lnTo>
                    <a:lnTo>
                      <a:pt x="624941" y="30010"/>
                    </a:lnTo>
                    <a:lnTo>
                      <a:pt x="615353" y="28879"/>
                    </a:lnTo>
                    <a:lnTo>
                      <a:pt x="600367" y="32131"/>
                    </a:lnTo>
                    <a:lnTo>
                      <a:pt x="587159" y="41541"/>
                    </a:lnTo>
                    <a:lnTo>
                      <a:pt x="577761" y="56642"/>
                    </a:lnTo>
                    <a:lnTo>
                      <a:pt x="574179" y="76911"/>
                    </a:lnTo>
                    <a:lnTo>
                      <a:pt x="577761" y="96774"/>
                    </a:lnTo>
                    <a:lnTo>
                      <a:pt x="587159" y="111645"/>
                    </a:lnTo>
                    <a:lnTo>
                      <a:pt x="600367" y="120954"/>
                    </a:lnTo>
                    <a:lnTo>
                      <a:pt x="615353" y="124180"/>
                    </a:lnTo>
                    <a:lnTo>
                      <a:pt x="624814" y="123050"/>
                    </a:lnTo>
                    <a:lnTo>
                      <a:pt x="633577" y="119634"/>
                    </a:lnTo>
                    <a:lnTo>
                      <a:pt x="641019" y="113893"/>
                    </a:lnTo>
                    <a:lnTo>
                      <a:pt x="646518" y="105816"/>
                    </a:lnTo>
                    <a:lnTo>
                      <a:pt x="631202" y="142201"/>
                    </a:lnTo>
                    <a:lnTo>
                      <a:pt x="618845" y="144538"/>
                    </a:lnTo>
                    <a:lnTo>
                      <a:pt x="610273" y="143776"/>
                    </a:lnTo>
                    <a:lnTo>
                      <a:pt x="602030" y="141465"/>
                    </a:lnTo>
                    <a:lnTo>
                      <a:pt x="594156" y="137629"/>
                    </a:lnTo>
                    <a:lnTo>
                      <a:pt x="586676" y="132245"/>
                    </a:lnTo>
                    <a:lnTo>
                      <a:pt x="585749" y="131432"/>
                    </a:lnTo>
                    <a:lnTo>
                      <a:pt x="577786" y="148043"/>
                    </a:lnTo>
                    <a:lnTo>
                      <a:pt x="617956" y="162598"/>
                    </a:lnTo>
                    <a:lnTo>
                      <a:pt x="628319" y="161721"/>
                    </a:lnTo>
                    <a:lnTo>
                      <a:pt x="661149" y="133718"/>
                    </a:lnTo>
                    <a:lnTo>
                      <a:pt x="663968" y="105778"/>
                    </a:lnTo>
                    <a:lnTo>
                      <a:pt x="663968" y="47269"/>
                    </a:lnTo>
                    <a:lnTo>
                      <a:pt x="663968" y="46355"/>
                    </a:lnTo>
                    <a:lnTo>
                      <a:pt x="663968" y="30924"/>
                    </a:lnTo>
                    <a:close/>
                  </a:path>
                  <a:path w="743585" h="163195">
                    <a:moveTo>
                      <a:pt x="702995" y="330"/>
                    </a:moveTo>
                    <a:lnTo>
                      <a:pt x="684555" y="330"/>
                    </a:lnTo>
                    <a:lnTo>
                      <a:pt x="684555" y="131800"/>
                    </a:lnTo>
                    <a:lnTo>
                      <a:pt x="702995" y="131800"/>
                    </a:lnTo>
                    <a:lnTo>
                      <a:pt x="702995" y="330"/>
                    </a:lnTo>
                    <a:close/>
                  </a:path>
                  <a:path w="743585" h="163195">
                    <a:moveTo>
                      <a:pt x="743064" y="469"/>
                    </a:moveTo>
                    <a:lnTo>
                      <a:pt x="724839" y="469"/>
                    </a:lnTo>
                    <a:lnTo>
                      <a:pt x="724839" y="19113"/>
                    </a:lnTo>
                    <a:lnTo>
                      <a:pt x="743064" y="19113"/>
                    </a:lnTo>
                    <a:lnTo>
                      <a:pt x="743064" y="469"/>
                    </a:lnTo>
                    <a:close/>
                  </a:path>
                  <a:path w="743585" h="163195">
                    <a:moveTo>
                      <a:pt x="743204" y="30886"/>
                    </a:moveTo>
                    <a:lnTo>
                      <a:pt x="724801" y="30886"/>
                    </a:lnTo>
                    <a:lnTo>
                      <a:pt x="724801" y="131762"/>
                    </a:lnTo>
                    <a:lnTo>
                      <a:pt x="743204" y="131762"/>
                    </a:lnTo>
                    <a:lnTo>
                      <a:pt x="743204" y="30886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32" name="object 26">
              <a:extLst>
                <a:ext uri="{FF2B5EF4-FFF2-40B4-BE49-F238E27FC236}">
                  <a16:creationId xmlns:a16="http://schemas.microsoft.com/office/drawing/2014/main" id="{092D8F31-C9FA-1942-AC11-62E011A051B8}"/>
                </a:ext>
              </a:extLst>
            </p:cNvPr>
            <p:cNvGrpSpPr/>
            <p:nvPr userDrawn="1"/>
          </p:nvGrpSpPr>
          <p:grpSpPr>
            <a:xfrm>
              <a:off x="6818819" y="912939"/>
              <a:ext cx="1391920" cy="873125"/>
              <a:chOff x="4135928" y="3970042"/>
              <a:chExt cx="1391920" cy="873125"/>
            </a:xfrm>
          </p:grpSpPr>
          <p:sp>
            <p:nvSpPr>
              <p:cNvPr id="33" name="object 27">
                <a:extLst>
                  <a:ext uri="{FF2B5EF4-FFF2-40B4-BE49-F238E27FC236}">
                    <a16:creationId xmlns:a16="http://schemas.microsoft.com/office/drawing/2014/main" id="{C3EB7F57-CBD8-E54C-B29A-04EA04197ECA}"/>
                  </a:ext>
                </a:extLst>
              </p:cNvPr>
              <p:cNvSpPr/>
              <p:nvPr/>
            </p:nvSpPr>
            <p:spPr>
              <a:xfrm>
                <a:off x="4667430" y="4261731"/>
                <a:ext cx="33083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0835" h="328295">
                    <a:moveTo>
                      <a:pt x="171387" y="0"/>
                    </a:moveTo>
                    <a:lnTo>
                      <a:pt x="159272" y="0"/>
                    </a:lnTo>
                    <a:lnTo>
                      <a:pt x="155902" y="56312"/>
                    </a:lnTo>
                    <a:lnTo>
                      <a:pt x="145934" y="97842"/>
                    </a:lnTo>
                    <a:lnTo>
                      <a:pt x="127363" y="126667"/>
                    </a:lnTo>
                    <a:lnTo>
                      <a:pt x="98187" y="144865"/>
                    </a:lnTo>
                    <a:lnTo>
                      <a:pt x="56400" y="154514"/>
                    </a:lnTo>
                    <a:lnTo>
                      <a:pt x="0" y="157691"/>
                    </a:lnTo>
                    <a:lnTo>
                      <a:pt x="0" y="170403"/>
                    </a:lnTo>
                    <a:lnTo>
                      <a:pt x="56400" y="173572"/>
                    </a:lnTo>
                    <a:lnTo>
                      <a:pt x="98187" y="183225"/>
                    </a:lnTo>
                    <a:lnTo>
                      <a:pt x="145934" y="230273"/>
                    </a:lnTo>
                    <a:lnTo>
                      <a:pt x="155902" y="271812"/>
                    </a:lnTo>
                    <a:lnTo>
                      <a:pt x="159272" y="328126"/>
                    </a:lnTo>
                    <a:lnTo>
                      <a:pt x="171387" y="328126"/>
                    </a:lnTo>
                    <a:lnTo>
                      <a:pt x="174752" y="271812"/>
                    </a:lnTo>
                    <a:lnTo>
                      <a:pt x="184709" y="230273"/>
                    </a:lnTo>
                    <a:lnTo>
                      <a:pt x="232426" y="183225"/>
                    </a:lnTo>
                    <a:lnTo>
                      <a:pt x="274201" y="173572"/>
                    </a:lnTo>
                    <a:lnTo>
                      <a:pt x="330597" y="170403"/>
                    </a:lnTo>
                    <a:lnTo>
                      <a:pt x="330597" y="157597"/>
                    </a:lnTo>
                    <a:lnTo>
                      <a:pt x="274201" y="154423"/>
                    </a:lnTo>
                    <a:lnTo>
                      <a:pt x="232426" y="144791"/>
                    </a:lnTo>
                    <a:lnTo>
                      <a:pt x="184709" y="97815"/>
                    </a:lnTo>
                    <a:lnTo>
                      <a:pt x="174752" y="56304"/>
                    </a:lnTo>
                    <a:lnTo>
                      <a:pt x="171387" y="0"/>
                    </a:lnTo>
                    <a:close/>
                  </a:path>
                </a:pathLst>
              </a:custGeom>
              <a:solidFill>
                <a:srgbClr val="C2C2C2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4" name="object 28">
                <a:extLst>
                  <a:ext uri="{FF2B5EF4-FFF2-40B4-BE49-F238E27FC236}">
                    <a16:creationId xmlns:a16="http://schemas.microsoft.com/office/drawing/2014/main" id="{B40E2AD7-7BFB-0542-A2E5-04829CC78C08}"/>
                  </a:ext>
                </a:extLst>
              </p:cNvPr>
              <p:cNvSpPr/>
              <p:nvPr/>
            </p:nvSpPr>
            <p:spPr>
              <a:xfrm>
                <a:off x="4135920" y="3970051"/>
                <a:ext cx="1391920" cy="873125"/>
              </a:xfrm>
              <a:custGeom>
                <a:avLst/>
                <a:gdLst/>
                <a:ahLst/>
                <a:cxnLst/>
                <a:rect l="l" t="t" r="r" b="b"/>
                <a:pathLst>
                  <a:path w="1391920" h="873125">
                    <a:moveTo>
                      <a:pt x="703084" y="699731"/>
                    </a:moveTo>
                    <a:lnTo>
                      <a:pt x="690994" y="699668"/>
                    </a:lnTo>
                    <a:lnTo>
                      <a:pt x="671893" y="750163"/>
                    </a:lnTo>
                    <a:lnTo>
                      <a:pt x="642696" y="786930"/>
                    </a:lnTo>
                    <a:lnTo>
                      <a:pt x="606056" y="812012"/>
                    </a:lnTo>
                    <a:lnTo>
                      <a:pt x="564591" y="827417"/>
                    </a:lnTo>
                    <a:lnTo>
                      <a:pt x="520941" y="835177"/>
                    </a:lnTo>
                    <a:lnTo>
                      <a:pt x="477748" y="837311"/>
                    </a:lnTo>
                    <a:lnTo>
                      <a:pt x="423824" y="836193"/>
                    </a:lnTo>
                    <a:lnTo>
                      <a:pt x="382968" y="831126"/>
                    </a:lnTo>
                    <a:lnTo>
                      <a:pt x="333540" y="798893"/>
                    </a:lnTo>
                    <a:lnTo>
                      <a:pt x="315506" y="720039"/>
                    </a:lnTo>
                    <a:lnTo>
                      <a:pt x="313905" y="656717"/>
                    </a:lnTo>
                    <a:lnTo>
                      <a:pt x="313944" y="611352"/>
                    </a:lnTo>
                    <a:lnTo>
                      <a:pt x="318541" y="552691"/>
                    </a:lnTo>
                    <a:lnTo>
                      <a:pt x="332320" y="511530"/>
                    </a:lnTo>
                    <a:lnTo>
                      <a:pt x="386613" y="470154"/>
                    </a:lnTo>
                    <a:lnTo>
                      <a:pt x="426745" y="463537"/>
                    </a:lnTo>
                    <a:lnTo>
                      <a:pt x="475322" y="462051"/>
                    </a:lnTo>
                    <a:lnTo>
                      <a:pt x="475322" y="449237"/>
                    </a:lnTo>
                    <a:lnTo>
                      <a:pt x="426745" y="448195"/>
                    </a:lnTo>
                    <a:lnTo>
                      <a:pt x="386613" y="442709"/>
                    </a:lnTo>
                    <a:lnTo>
                      <a:pt x="332320" y="404507"/>
                    </a:lnTo>
                    <a:lnTo>
                      <a:pt x="318541" y="364807"/>
                    </a:lnTo>
                    <a:lnTo>
                      <a:pt x="313905" y="306717"/>
                    </a:lnTo>
                    <a:lnTo>
                      <a:pt x="313905" y="201739"/>
                    </a:lnTo>
                    <a:lnTo>
                      <a:pt x="316331" y="151193"/>
                    </a:lnTo>
                    <a:lnTo>
                      <a:pt x="325018" y="111861"/>
                    </a:lnTo>
                    <a:lnTo>
                      <a:pt x="369709" y="63220"/>
                    </a:lnTo>
                    <a:lnTo>
                      <a:pt x="409956" y="52108"/>
                    </a:lnTo>
                    <a:lnTo>
                      <a:pt x="464985" y="48602"/>
                    </a:lnTo>
                    <a:lnTo>
                      <a:pt x="496150" y="48602"/>
                    </a:lnTo>
                    <a:lnTo>
                      <a:pt x="555840" y="52146"/>
                    </a:lnTo>
                    <a:lnTo>
                      <a:pt x="602005" y="63195"/>
                    </a:lnTo>
                    <a:lnTo>
                      <a:pt x="636651" y="82384"/>
                    </a:lnTo>
                    <a:lnTo>
                      <a:pt x="679310" y="147789"/>
                    </a:lnTo>
                    <a:lnTo>
                      <a:pt x="691299" y="195275"/>
                    </a:lnTo>
                    <a:lnTo>
                      <a:pt x="703046" y="195275"/>
                    </a:lnTo>
                    <a:lnTo>
                      <a:pt x="702830" y="48602"/>
                    </a:lnTo>
                    <a:lnTo>
                      <a:pt x="702779" y="15925"/>
                    </a:lnTo>
                    <a:lnTo>
                      <a:pt x="41021" y="15925"/>
                    </a:lnTo>
                    <a:lnTo>
                      <a:pt x="41071" y="30137"/>
                    </a:lnTo>
                    <a:lnTo>
                      <a:pt x="80860" y="34988"/>
                    </a:lnTo>
                    <a:lnTo>
                      <a:pt x="115582" y="50787"/>
                    </a:lnTo>
                    <a:lnTo>
                      <a:pt x="143065" y="79362"/>
                    </a:lnTo>
                    <a:lnTo>
                      <a:pt x="161150" y="122529"/>
                    </a:lnTo>
                    <a:lnTo>
                      <a:pt x="167652" y="182130"/>
                    </a:lnTo>
                    <a:lnTo>
                      <a:pt x="167754" y="667778"/>
                    </a:lnTo>
                    <a:lnTo>
                      <a:pt x="163423" y="720674"/>
                    </a:lnTo>
                    <a:lnTo>
                      <a:pt x="150152" y="766838"/>
                    </a:lnTo>
                    <a:lnTo>
                      <a:pt x="127558" y="804989"/>
                    </a:lnTo>
                    <a:lnTo>
                      <a:pt x="95262" y="833843"/>
                    </a:lnTo>
                    <a:lnTo>
                      <a:pt x="52870" y="852093"/>
                    </a:lnTo>
                    <a:lnTo>
                      <a:pt x="0" y="858469"/>
                    </a:lnTo>
                    <a:lnTo>
                      <a:pt x="0" y="872985"/>
                    </a:lnTo>
                    <a:lnTo>
                      <a:pt x="703084" y="872985"/>
                    </a:lnTo>
                    <a:lnTo>
                      <a:pt x="703084" y="837311"/>
                    </a:lnTo>
                    <a:lnTo>
                      <a:pt x="703084" y="699731"/>
                    </a:lnTo>
                    <a:close/>
                  </a:path>
                  <a:path w="1391920" h="873125">
                    <a:moveTo>
                      <a:pt x="1391729" y="858469"/>
                    </a:moveTo>
                    <a:lnTo>
                      <a:pt x="1326934" y="838123"/>
                    </a:lnTo>
                    <a:lnTo>
                      <a:pt x="1293126" y="808824"/>
                    </a:lnTo>
                    <a:lnTo>
                      <a:pt x="1257769" y="763346"/>
                    </a:lnTo>
                    <a:lnTo>
                      <a:pt x="1220406" y="699096"/>
                    </a:lnTo>
                    <a:lnTo>
                      <a:pt x="1181468" y="621982"/>
                    </a:lnTo>
                    <a:lnTo>
                      <a:pt x="1136624" y="523468"/>
                    </a:lnTo>
                    <a:lnTo>
                      <a:pt x="1057211" y="337985"/>
                    </a:lnTo>
                    <a:lnTo>
                      <a:pt x="914539" y="0"/>
                    </a:lnTo>
                    <a:lnTo>
                      <a:pt x="904760" y="25"/>
                    </a:lnTo>
                    <a:lnTo>
                      <a:pt x="853211" y="220281"/>
                    </a:lnTo>
                    <a:lnTo>
                      <a:pt x="1031468" y="665657"/>
                    </a:lnTo>
                    <a:lnTo>
                      <a:pt x="1050963" y="720788"/>
                    </a:lnTo>
                    <a:lnTo>
                      <a:pt x="1056640" y="767918"/>
                    </a:lnTo>
                    <a:lnTo>
                      <a:pt x="1048372" y="806145"/>
                    </a:lnTo>
                    <a:lnTo>
                      <a:pt x="989444" y="852297"/>
                    </a:lnTo>
                    <a:lnTo>
                      <a:pt x="938504" y="858405"/>
                    </a:lnTo>
                    <a:lnTo>
                      <a:pt x="938504" y="872985"/>
                    </a:lnTo>
                    <a:lnTo>
                      <a:pt x="1391729" y="872985"/>
                    </a:lnTo>
                    <a:lnTo>
                      <a:pt x="1391729" y="858469"/>
                    </a:lnTo>
                    <a:close/>
                  </a:path>
                </a:pathLst>
              </a:custGeom>
              <a:solidFill>
                <a:srgbClr val="1C1C1C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5" name="object 29">
                <a:extLst>
                  <a:ext uri="{FF2B5EF4-FFF2-40B4-BE49-F238E27FC236}">
                    <a16:creationId xmlns:a16="http://schemas.microsoft.com/office/drawing/2014/main" id="{C85F70F2-66C7-B649-BFE5-D410C2C028E3}"/>
                  </a:ext>
                </a:extLst>
              </p:cNvPr>
              <p:cNvSpPr/>
              <p:nvPr/>
            </p:nvSpPr>
            <p:spPr>
              <a:xfrm>
                <a:off x="4665182" y="4261731"/>
                <a:ext cx="333375" cy="328295"/>
              </a:xfrm>
              <a:custGeom>
                <a:avLst/>
                <a:gdLst/>
                <a:ahLst/>
                <a:cxnLst/>
                <a:rect l="l" t="t" r="r" b="b"/>
                <a:pathLst>
                  <a:path w="333375" h="328295">
                    <a:moveTo>
                      <a:pt x="172549" y="0"/>
                    </a:moveTo>
                    <a:lnTo>
                      <a:pt x="160351" y="0"/>
                    </a:lnTo>
                    <a:lnTo>
                      <a:pt x="156952" y="56307"/>
                    </a:lnTo>
                    <a:lnTo>
                      <a:pt x="146910" y="97835"/>
                    </a:lnTo>
                    <a:lnTo>
                      <a:pt x="128209" y="126659"/>
                    </a:lnTo>
                    <a:lnTo>
                      <a:pt x="98834" y="144858"/>
                    </a:lnTo>
                    <a:lnTo>
                      <a:pt x="56769" y="154510"/>
                    </a:lnTo>
                    <a:lnTo>
                      <a:pt x="0" y="157691"/>
                    </a:lnTo>
                    <a:lnTo>
                      <a:pt x="0" y="170392"/>
                    </a:lnTo>
                    <a:lnTo>
                      <a:pt x="56769" y="173566"/>
                    </a:lnTo>
                    <a:lnTo>
                      <a:pt x="98834" y="183222"/>
                    </a:lnTo>
                    <a:lnTo>
                      <a:pt x="146910" y="230272"/>
                    </a:lnTo>
                    <a:lnTo>
                      <a:pt x="156952" y="271812"/>
                    </a:lnTo>
                    <a:lnTo>
                      <a:pt x="160351" y="328126"/>
                    </a:lnTo>
                    <a:lnTo>
                      <a:pt x="172549" y="328126"/>
                    </a:lnTo>
                    <a:lnTo>
                      <a:pt x="175935" y="271812"/>
                    </a:lnTo>
                    <a:lnTo>
                      <a:pt x="185955" y="230272"/>
                    </a:lnTo>
                    <a:lnTo>
                      <a:pt x="233989" y="183222"/>
                    </a:lnTo>
                    <a:lnTo>
                      <a:pt x="276050" y="173566"/>
                    </a:lnTo>
                    <a:lnTo>
                      <a:pt x="332838" y="170392"/>
                    </a:lnTo>
                    <a:lnTo>
                      <a:pt x="332838" y="157586"/>
                    </a:lnTo>
                    <a:lnTo>
                      <a:pt x="276050" y="154416"/>
                    </a:lnTo>
                    <a:lnTo>
                      <a:pt x="233989" y="144785"/>
                    </a:lnTo>
                    <a:lnTo>
                      <a:pt x="185955" y="97810"/>
                    </a:lnTo>
                    <a:lnTo>
                      <a:pt x="175935" y="56300"/>
                    </a:lnTo>
                    <a:lnTo>
                      <a:pt x="172549" y="0"/>
                    </a:lnTo>
                    <a:close/>
                  </a:path>
                </a:pathLst>
              </a:custGeom>
              <a:solidFill>
                <a:schemeClr val="accent5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338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</p:sldLayoutIdLst>
  <p:txStyles>
    <p:titleStyle>
      <a:lvl1pPr algn="l" defTabSz="1507846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81E81-B2FE-6844-8566-E08816089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26" y="2073250"/>
            <a:ext cx="12141493" cy="2337819"/>
          </a:xfrm>
        </p:spPr>
        <p:txBody>
          <a:bodyPr/>
          <a:lstStyle/>
          <a:p>
            <a:r>
              <a:rPr lang="en-US" sz="7550" dirty="0"/>
              <a:t>UEA Outreach Embedding NERUPI Into APP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A0EB2DC-08A5-CD47-9EF5-B665538796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E518AE05-88BB-DA49-9DF3-928B1A7619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3" r="8223"/>
          <a:stretch/>
        </p:blipFill>
        <p:spPr>
          <a:xfrm>
            <a:off x="14699084" y="2864557"/>
            <a:ext cx="5398666" cy="431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2370B4-DB09-4766-AA65-3F12C8998D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Why did we adopt NERUPI?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0A9C-8FEE-4AEF-A219-8FDEC93F687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4800" b="0" dirty="0"/>
              <a:t>WP specific</a:t>
            </a:r>
          </a:p>
          <a:p>
            <a:r>
              <a:rPr lang="en-GB" sz="4800" b="0" dirty="0"/>
              <a:t>Evidence led</a:t>
            </a:r>
          </a:p>
          <a:p>
            <a:r>
              <a:rPr lang="en-GB" sz="4800" b="0" dirty="0"/>
              <a:t>Volume of members</a:t>
            </a:r>
          </a:p>
          <a:p>
            <a:r>
              <a:rPr lang="en-GB" sz="4800" b="0" dirty="0"/>
              <a:t>Credibility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37476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7FD3B-CD83-4015-AE58-F6E71391F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Step One: Creating a Theory of Change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E6E0FDD-B39F-4602-B53D-73903FA19D30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31651863"/>
              </p:ext>
            </p:extLst>
          </p:nvPr>
        </p:nvGraphicFramePr>
        <p:xfrm>
          <a:off x="2070223" y="3515213"/>
          <a:ext cx="18240375" cy="7286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C84558-F29A-4831-9E9F-B15E5DAC84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090387"/>
              </p:ext>
            </p:extLst>
          </p:nvPr>
        </p:nvGraphicFramePr>
        <p:xfrm>
          <a:off x="98225" y="3515213"/>
          <a:ext cx="1971998" cy="5435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93991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3B3E85-4532-44ED-A79B-C0B4113E3C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632C70-AC5D-4AED-9A11-4473A8BE04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C27B6E-808C-42B2-985A-4005FB294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F5A20E-FE09-4DEB-BEDB-13A882232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C33BC9B-9DCA-4542-9DD6-26971E1F1F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07FD3B-CD83-4015-AE58-F6E71391F1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998" y="1800521"/>
            <a:ext cx="18675848" cy="842136"/>
          </a:xfrm>
        </p:spPr>
        <p:txBody>
          <a:bodyPr/>
          <a:lstStyle/>
          <a:p>
            <a:r>
              <a:rPr lang="en-GB" sz="6000" dirty="0"/>
              <a:t>Step Two: Designing Impact Measures for the APP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28FC424A-E3FD-4251-8129-BDA5C6673939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1119148981"/>
              </p:ext>
            </p:extLst>
          </p:nvPr>
        </p:nvGraphicFramePr>
        <p:xfrm>
          <a:off x="-2584939" y="3532798"/>
          <a:ext cx="25603201" cy="698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D7EAE077-0F21-4C5F-94B5-33121799CC63}"/>
              </a:ext>
            </a:extLst>
          </p:cNvPr>
          <p:cNvSpPr/>
          <p:nvPr/>
        </p:nvSpPr>
        <p:spPr>
          <a:xfrm>
            <a:off x="1547447" y="3929306"/>
            <a:ext cx="10251830" cy="6983535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tx1"/>
                </a:solidFill>
              </a:rPr>
              <a:t>BEHAVIOUR IMPACT MEASURE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EE62A9-0251-4593-A323-0D5D5BC4BC1E}"/>
              </a:ext>
            </a:extLst>
          </p:cNvPr>
          <p:cNvSpPr/>
          <p:nvPr/>
        </p:nvSpPr>
        <p:spPr>
          <a:xfrm>
            <a:off x="11676184" y="3929306"/>
            <a:ext cx="4536832" cy="6983535"/>
          </a:xfrm>
          <a:prstGeom prst="ellipse">
            <a:avLst/>
          </a:prstGeom>
          <a:noFill/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b="1" dirty="0">
                <a:solidFill>
                  <a:schemeClr val="tx1"/>
                </a:solidFill>
              </a:rPr>
              <a:t>SKILLS IMPACT </a:t>
            </a:r>
            <a:r>
              <a:rPr lang="en-GB" sz="4400" b="1" dirty="0">
                <a:solidFill>
                  <a:schemeClr val="tx1"/>
                </a:solidFill>
              </a:rPr>
              <a:t>MEASURE</a:t>
            </a:r>
            <a:endParaRPr lang="en-GB" sz="4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90748-F876-4567-AA70-90F52AF64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998" y="1800521"/>
            <a:ext cx="19045125" cy="842136"/>
          </a:xfrm>
        </p:spPr>
        <p:txBody>
          <a:bodyPr/>
          <a:lstStyle/>
          <a:p>
            <a:r>
              <a:rPr lang="en-GB" sz="6000" dirty="0"/>
              <a:t>Step Three: Building an objective led offer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B8C14-EA7B-4172-A8C4-77E62B54EF0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4800" b="0" dirty="0"/>
              <a:t>What activities best achieve the objectives?</a:t>
            </a:r>
          </a:p>
          <a:p>
            <a:r>
              <a:rPr lang="en-GB" sz="4800" b="0" dirty="0"/>
              <a:t>These activities were then shaped into projects and programmes</a:t>
            </a:r>
          </a:p>
          <a:p>
            <a:r>
              <a:rPr lang="en-GB" sz="4800" b="0" dirty="0"/>
              <a:t>Evidence and best practice</a:t>
            </a:r>
          </a:p>
          <a:p>
            <a:r>
              <a:rPr lang="en-GB" sz="4800" b="0" dirty="0"/>
              <a:t>Evaluation embedded</a:t>
            </a:r>
          </a:p>
          <a:p>
            <a:pPr marL="753923" lvl="1" indent="0">
              <a:buNone/>
            </a:pP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4438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390748-F876-4567-AA70-90F52AF649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Step Four: Selecting attendees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0DD960-BF59-4177-9C55-80185405665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4800" b="0" dirty="0"/>
              <a:t>Focus on NERUPI Capitals – those with lower Capital will benefit more from our engagement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4800" b="0" dirty="0"/>
              <a:t>Engagement with teachers for events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4800" b="0" dirty="0"/>
              <a:t>Questions to test NERUPI Capital for individual sign up activities</a:t>
            </a:r>
          </a:p>
        </p:txBody>
      </p:sp>
    </p:spTree>
    <p:extLst>
      <p:ext uri="{BB962C8B-B14F-4D97-AF65-F5344CB8AC3E}">
        <p14:creationId xmlns:p14="http://schemas.microsoft.com/office/powerpoint/2010/main" val="340557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D04CD6-0A3A-4F9C-BFF1-D6E5FC6653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Step Five: Testing Impact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BCF131-E397-47C2-A5CD-424D582051B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4800" b="0" dirty="0"/>
              <a:t>NERUPI themed questions</a:t>
            </a:r>
          </a:p>
          <a:p>
            <a:r>
              <a:rPr lang="en-GB" sz="4800" b="0" dirty="0"/>
              <a:t>Cognitive testing of questions</a:t>
            </a:r>
          </a:p>
          <a:p>
            <a:r>
              <a:rPr lang="en-GB" sz="4800" b="0" dirty="0"/>
              <a:t>Evaluation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1274925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BF9F15-A47C-4CDC-B9B7-D0D3F43353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6000" dirty="0"/>
              <a:t>Step Six: Embedding across UEA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81456D-2658-46AB-92D6-4E085E275B4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4800" b="0" dirty="0"/>
              <a:t>UEA APP Theory of Change webpages</a:t>
            </a:r>
          </a:p>
          <a:p>
            <a:r>
              <a:rPr lang="en-GB" sz="4800" b="0" dirty="0"/>
              <a:t>Terminology embedded in University planning e.g. Marketing, Admissions, Student Services</a:t>
            </a:r>
          </a:p>
          <a:p>
            <a:endParaRPr lang="en-GB" sz="4800" b="0" dirty="0"/>
          </a:p>
          <a:p>
            <a:r>
              <a:rPr lang="en-GB" sz="4800" b="0" dirty="0"/>
              <a:t>Next step – how can we measure Capitals rather than outcomes across the </a:t>
            </a:r>
            <a:r>
              <a:rPr lang="en-GB" sz="4800" b="0"/>
              <a:t>student lifecycle?</a:t>
            </a:r>
            <a:endParaRPr lang="en-GB" sz="4800" b="0" dirty="0"/>
          </a:p>
        </p:txBody>
      </p:sp>
    </p:spTree>
    <p:extLst>
      <p:ext uri="{BB962C8B-B14F-4D97-AF65-F5344CB8AC3E}">
        <p14:creationId xmlns:p14="http://schemas.microsoft.com/office/powerpoint/2010/main" val="43279106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Logo Slides: P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VER SLIDE 2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lf Page Colour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xt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ouble Text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riple Picture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bject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ank You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Image Slides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B880C9"/>
      </a:accent1>
      <a:accent2>
        <a:srgbClr val="8CC53F"/>
      </a:accent2>
      <a:accent3>
        <a:srgbClr val="FBA618"/>
      </a:accent3>
      <a:accent4>
        <a:srgbClr val="EC60B9"/>
      </a:accent4>
      <a:accent5>
        <a:srgbClr val="03ADEE"/>
      </a:accent5>
      <a:accent6>
        <a:srgbClr val="F5F6F5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fad499-015c-47c1-b2c3-9b2de2921b13">
      <UserInfo>
        <DisplayName>Anna Blackett (EDU - Staff)</DisplayName>
        <AccountId>3909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458B5D67902245AACE4A414328473A" ma:contentTypeVersion="12" ma:contentTypeDescription="Create a new document." ma:contentTypeScope="" ma:versionID="a7fe473d1b3854b5ed9f2b4c8f109cda">
  <xsd:schema xmlns:xsd="http://www.w3.org/2001/XMLSchema" xmlns:xs="http://www.w3.org/2001/XMLSchema" xmlns:p="http://schemas.microsoft.com/office/2006/metadata/properties" xmlns:ns2="632ee896-0624-49d0-a602-6a83106ff012" xmlns:ns3="d6fad499-015c-47c1-b2c3-9b2de2921b13" targetNamespace="http://schemas.microsoft.com/office/2006/metadata/properties" ma:root="true" ma:fieldsID="166c2da5c7f259a1fb32576daa4220d6" ns2:_="" ns3:_="">
    <xsd:import namespace="632ee896-0624-49d0-a602-6a83106ff012"/>
    <xsd:import namespace="d6fad499-015c-47c1-b2c3-9b2de2921b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2ee896-0624-49d0-a602-6a83106ff0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ad499-015c-47c1-b2c3-9b2de2921b1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CFDDB1-5AF7-42FB-97C6-74C416E9BD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F4E976-8D4C-4378-BF2C-B6BCEAE50FDA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d6fad499-015c-47c1-b2c3-9b2de2921b13"/>
    <ds:schemaRef ds:uri="632ee896-0624-49d0-a602-6a83106ff01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95D016D-79CB-4BA3-B61F-8E3877DF3633}">
  <ds:schemaRefs>
    <ds:schemaRef ds:uri="632ee896-0624-49d0-a602-6a83106ff012"/>
    <ds:schemaRef ds:uri="d6fad499-015c-47c1-b2c3-9b2de2921b1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855</TotalTime>
  <Words>835</Words>
  <Application>Microsoft Office PowerPoint</Application>
  <PresentationFormat>Custom</PresentationFormat>
  <Paragraphs>111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Brandon Grotesque Bold</vt:lpstr>
      <vt:lpstr>BrandonGrotesque-Black</vt:lpstr>
      <vt:lpstr>Calibri</vt:lpstr>
      <vt:lpstr>Courier New</vt:lpstr>
      <vt:lpstr>Cover Slide</vt:lpstr>
      <vt:lpstr>COVER SLIDE 2</vt:lpstr>
      <vt:lpstr>Half Page Colour Slides</vt:lpstr>
      <vt:lpstr>Text Slides</vt:lpstr>
      <vt:lpstr>Double Text Slides</vt:lpstr>
      <vt:lpstr>Triple Picture Slides</vt:lpstr>
      <vt:lpstr>Object Slides</vt:lpstr>
      <vt:lpstr>Thank You Slides</vt:lpstr>
      <vt:lpstr>1_Image Slides</vt:lpstr>
      <vt:lpstr>Logo Slides: PC</vt:lpstr>
      <vt:lpstr>UEA Outreach Embedding NERUPI Into APP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 CARERS</dc:title>
  <dc:creator>Hope Smith</dc:creator>
  <cp:lastModifiedBy>Charlotte Wheatland (CCEN - Staff)</cp:lastModifiedBy>
  <cp:revision>26</cp:revision>
  <dcterms:created xsi:type="dcterms:W3CDTF">2021-09-30T08:10:47Z</dcterms:created>
  <dcterms:modified xsi:type="dcterms:W3CDTF">2022-05-18T16:28:52Z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2021-09-30T00:00:00Z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2021-09-30T00:00:00Z</vt:filetime>
  </property>
  <property fmtid="{D5CDD505-2E9C-101B-9397-08002B2CF9AE}" pid="5" name="ContentTypeId">
    <vt:lpwstr>0x01010065458B5D67902245AACE4A414328473A</vt:lpwstr>
  </property>
  <property fmtid="{D5CDD505-2E9C-101B-9397-08002B2CF9AE}" pid="6" name="_AdHocReviewCycleID">
    <vt:i4>1011627784</vt:i4>
  </property>
  <property fmtid="{D5CDD505-2E9C-101B-9397-08002B2CF9AE}" pid="7" name="_NewReviewCycle">
    <vt:lpwstr/>
  </property>
  <property fmtid="{D5CDD505-2E9C-101B-9397-08002B2CF9AE}" pid="8" name="_EmailSubject">
    <vt:lpwstr>Embedding NERUPI into APP - draft presentation from UEA</vt:lpwstr>
  </property>
  <property fmtid="{D5CDD505-2E9C-101B-9397-08002B2CF9AE}" pid="9" name="_AuthorEmail">
    <vt:lpwstr>C.Wheatland@uea.ac.uk</vt:lpwstr>
  </property>
  <property fmtid="{D5CDD505-2E9C-101B-9397-08002B2CF9AE}" pid="10" name="_AuthorEmailDisplayName">
    <vt:lpwstr>Charlotte Wheatland (CCEN - Staff)</vt:lpwstr>
  </property>
</Properties>
</file>