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4"/>
    <p:sldMasterId id="2147483709" r:id="rId5"/>
  </p:sldMasterIdLst>
  <p:notesMasterIdLst>
    <p:notesMasterId r:id="rId20"/>
  </p:notesMasterIdLst>
  <p:sldIdLst>
    <p:sldId id="256" r:id="rId6"/>
    <p:sldId id="260" r:id="rId7"/>
    <p:sldId id="261" r:id="rId8"/>
    <p:sldId id="291" r:id="rId9"/>
    <p:sldId id="292" r:id="rId10"/>
    <p:sldId id="748" r:id="rId11"/>
    <p:sldId id="266" r:id="rId12"/>
    <p:sldId id="294" r:id="rId13"/>
    <p:sldId id="749" r:id="rId14"/>
    <p:sldId id="750" r:id="rId15"/>
    <p:sldId id="751" r:id="rId16"/>
    <p:sldId id="293" r:id="rId17"/>
    <p:sldId id="752" r:id="rId18"/>
    <p:sldId id="259" r:id="rId19"/>
  </p:sldIdLst>
  <p:sldSz cx="9144000" cy="5143500" type="screen16x9"/>
  <p:notesSz cx="6797675" cy="9872663"/>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1F2E"/>
    <a:srgbClr val="FFC7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C8A026-4C3A-00FB-79F1-8DB87ADA9D53}" v="3" dt="2025-03-17T09:55:33.597"/>
    <p1510:client id="{2E971386-EB69-36A9-0A1F-1D22CA43992A}" v="19" dt="2025-03-17T13:29:29.097"/>
    <p1510:client id="{399470E8-A567-7765-24EA-936B71DB6F02}" v="124" dt="2025-03-17T13:44:05.658"/>
    <p1510:client id="{872C775E-4680-4413-A6E6-E8BE25AAB10C}" v="134" dt="2025-03-17T13:12:20.9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fe Grillo" userId="S::ig17021@bristol.ac.uk::e0507e5a-bb78-4e11-90b8-830cf2360d95" providerId="AD" clId="Web-{291EE851-5FFD-42CA-BF0A-C13C1599E1C1}"/>
    <pc:docChg chg="addSld delSld modSld">
      <pc:chgData name="Ife Grillo" userId="S::ig17021@bristol.ac.uk::e0507e5a-bb78-4e11-90b8-830cf2360d95" providerId="AD" clId="Web-{291EE851-5FFD-42CA-BF0A-C13C1599E1C1}" dt="2025-03-07T03:50:09.066" v="896" actId="20577"/>
      <pc:docMkLst>
        <pc:docMk/>
      </pc:docMkLst>
      <pc:sldChg chg="modSp">
        <pc:chgData name="Ife Grillo" userId="S::ig17021@bristol.ac.uk::e0507e5a-bb78-4e11-90b8-830cf2360d95" providerId="AD" clId="Web-{291EE851-5FFD-42CA-BF0A-C13C1599E1C1}" dt="2025-03-06T21:05:04" v="3" actId="20577"/>
        <pc:sldMkLst>
          <pc:docMk/>
          <pc:sldMk cId="1619364791" sldId="261"/>
        </pc:sldMkLst>
        <pc:spChg chg="mod">
          <ac:chgData name="Ife Grillo" userId="S::ig17021@bristol.ac.uk::e0507e5a-bb78-4e11-90b8-830cf2360d95" providerId="AD" clId="Web-{291EE851-5FFD-42CA-BF0A-C13C1599E1C1}" dt="2025-03-06T21:05:04" v="3" actId="20577"/>
          <ac:spMkLst>
            <pc:docMk/>
            <pc:sldMk cId="1619364791" sldId="261"/>
            <ac:spMk id="3" creationId="{C92FA96D-CE17-3020-C40C-5D75312A03F7}"/>
          </ac:spMkLst>
        </pc:spChg>
      </pc:sldChg>
      <pc:sldChg chg="addSp modSp">
        <pc:chgData name="Ife Grillo" userId="S::ig17021@bristol.ac.uk::e0507e5a-bb78-4e11-90b8-830cf2360d95" providerId="AD" clId="Web-{291EE851-5FFD-42CA-BF0A-C13C1599E1C1}" dt="2025-03-07T03:35:22.246" v="465" actId="1076"/>
        <pc:sldMkLst>
          <pc:docMk/>
          <pc:sldMk cId="3303650591" sldId="293"/>
        </pc:sldMkLst>
        <pc:spChg chg="mod">
          <ac:chgData name="Ife Grillo" userId="S::ig17021@bristol.ac.uk::e0507e5a-bb78-4e11-90b8-830cf2360d95" providerId="AD" clId="Web-{291EE851-5FFD-42CA-BF0A-C13C1599E1C1}" dt="2025-03-07T03:34:13.495" v="444" actId="1076"/>
          <ac:spMkLst>
            <pc:docMk/>
            <pc:sldMk cId="3303650591" sldId="293"/>
            <ac:spMk id="2" creationId="{DCB83943-4966-BA90-96F9-5AE84A027C68}"/>
          </ac:spMkLst>
        </pc:spChg>
        <pc:spChg chg="mod">
          <ac:chgData name="Ife Grillo" userId="S::ig17021@bristol.ac.uk::e0507e5a-bb78-4e11-90b8-830cf2360d95" providerId="AD" clId="Web-{291EE851-5FFD-42CA-BF0A-C13C1599E1C1}" dt="2025-03-07T03:35:09.340" v="462" actId="20577"/>
          <ac:spMkLst>
            <pc:docMk/>
            <pc:sldMk cId="3303650591" sldId="293"/>
            <ac:spMk id="3" creationId="{0EAB11DA-1182-E4C6-8D48-F3794AF09AF2}"/>
          </ac:spMkLst>
        </pc:spChg>
        <pc:spChg chg="add mod">
          <ac:chgData name="Ife Grillo" userId="S::ig17021@bristol.ac.uk::e0507e5a-bb78-4e11-90b8-830cf2360d95" providerId="AD" clId="Web-{291EE851-5FFD-42CA-BF0A-C13C1599E1C1}" dt="2025-03-07T03:35:14.683" v="463" actId="1076"/>
          <ac:spMkLst>
            <pc:docMk/>
            <pc:sldMk cId="3303650591" sldId="293"/>
            <ac:spMk id="4" creationId="{C960626D-A7C8-8605-771E-FEC016687095}"/>
          </ac:spMkLst>
        </pc:spChg>
        <pc:spChg chg="add mod">
          <ac:chgData name="Ife Grillo" userId="S::ig17021@bristol.ac.uk::e0507e5a-bb78-4e11-90b8-830cf2360d95" providerId="AD" clId="Web-{291EE851-5FFD-42CA-BF0A-C13C1599E1C1}" dt="2025-03-07T03:35:22.246" v="465" actId="1076"/>
          <ac:spMkLst>
            <pc:docMk/>
            <pc:sldMk cId="3303650591" sldId="293"/>
            <ac:spMk id="5" creationId="{6A5B4AA9-36E6-FC75-3FB9-EA8914EA24A1}"/>
          </ac:spMkLst>
        </pc:spChg>
      </pc:sldChg>
      <pc:sldChg chg="addSp modSp">
        <pc:chgData name="Ife Grillo" userId="S::ig17021@bristol.ac.uk::e0507e5a-bb78-4e11-90b8-830cf2360d95" providerId="AD" clId="Web-{291EE851-5FFD-42CA-BF0A-C13C1599E1C1}" dt="2025-03-07T03:14:11.039" v="55" actId="20577"/>
        <pc:sldMkLst>
          <pc:docMk/>
          <pc:sldMk cId="2154317354" sldId="294"/>
        </pc:sldMkLst>
        <pc:spChg chg="mod">
          <ac:chgData name="Ife Grillo" userId="S::ig17021@bristol.ac.uk::e0507e5a-bb78-4e11-90b8-830cf2360d95" providerId="AD" clId="Web-{291EE851-5FFD-42CA-BF0A-C13C1599E1C1}" dt="2025-03-07T03:14:11.039" v="55" actId="20577"/>
          <ac:spMkLst>
            <pc:docMk/>
            <pc:sldMk cId="2154317354" sldId="294"/>
            <ac:spMk id="3" creationId="{6B17A494-641B-459C-D00A-82A46D5FB7D5}"/>
          </ac:spMkLst>
        </pc:spChg>
        <pc:picChg chg="add mod">
          <ac:chgData name="Ife Grillo" userId="S::ig17021@bristol.ac.uk::e0507e5a-bb78-4e11-90b8-830cf2360d95" providerId="AD" clId="Web-{291EE851-5FFD-42CA-BF0A-C13C1599E1C1}" dt="2025-03-07T03:11:59.364" v="38" actId="1076"/>
          <ac:picMkLst>
            <pc:docMk/>
            <pc:sldMk cId="2154317354" sldId="294"/>
            <ac:picMk id="4" creationId="{25DA53BC-14E0-4CB5-DC6F-B4EC888A689B}"/>
          </ac:picMkLst>
        </pc:picChg>
      </pc:sldChg>
      <pc:sldChg chg="del">
        <pc:chgData name="Ife Grillo" userId="S::ig17021@bristol.ac.uk::e0507e5a-bb78-4e11-90b8-830cf2360d95" providerId="AD" clId="Web-{291EE851-5FFD-42CA-BF0A-C13C1599E1C1}" dt="2025-03-07T03:08:49.562" v="35"/>
        <pc:sldMkLst>
          <pc:docMk/>
          <pc:sldMk cId="3521669672" sldId="295"/>
        </pc:sldMkLst>
      </pc:sldChg>
      <pc:sldChg chg="modSp add">
        <pc:chgData name="Ife Grillo" userId="S::ig17021@bristol.ac.uk::e0507e5a-bb78-4e11-90b8-830cf2360d95" providerId="AD" clId="Web-{291EE851-5FFD-42CA-BF0A-C13C1599E1C1}" dt="2025-03-07T03:02:10.361" v="34" actId="20577"/>
        <pc:sldMkLst>
          <pc:docMk/>
          <pc:sldMk cId="3787604765" sldId="748"/>
        </pc:sldMkLst>
        <pc:spChg chg="mod">
          <ac:chgData name="Ife Grillo" userId="S::ig17021@bristol.ac.uk::e0507e5a-bb78-4e11-90b8-830cf2360d95" providerId="AD" clId="Web-{291EE851-5FFD-42CA-BF0A-C13C1599E1C1}" dt="2025-03-07T03:02:10.361" v="34" actId="20577"/>
          <ac:spMkLst>
            <pc:docMk/>
            <pc:sldMk cId="3787604765" sldId="748"/>
            <ac:spMk id="2" creationId="{AB87220A-3F80-B555-C5F3-A3863B73D21B}"/>
          </ac:spMkLst>
        </pc:spChg>
      </pc:sldChg>
      <pc:sldChg chg="addSp modSp new">
        <pc:chgData name="Ife Grillo" userId="S::ig17021@bristol.ac.uk::e0507e5a-bb78-4e11-90b8-830cf2360d95" providerId="AD" clId="Web-{291EE851-5FFD-42CA-BF0A-C13C1599E1C1}" dt="2025-03-07T03:42:17.380" v="532" actId="20577"/>
        <pc:sldMkLst>
          <pc:docMk/>
          <pc:sldMk cId="975508308" sldId="749"/>
        </pc:sldMkLst>
        <pc:spChg chg="mod">
          <ac:chgData name="Ife Grillo" userId="S::ig17021@bristol.ac.uk::e0507e5a-bb78-4e11-90b8-830cf2360d95" providerId="AD" clId="Web-{291EE851-5FFD-42CA-BF0A-C13C1599E1C1}" dt="2025-03-07T03:41:32.395" v="526" actId="20577"/>
          <ac:spMkLst>
            <pc:docMk/>
            <pc:sldMk cId="975508308" sldId="749"/>
            <ac:spMk id="2" creationId="{D16FB2C7-3F2C-062F-C1FD-8C4F6FB40CF0}"/>
          </ac:spMkLst>
        </pc:spChg>
        <pc:spChg chg="mod">
          <ac:chgData name="Ife Grillo" userId="S::ig17021@bristol.ac.uk::e0507e5a-bb78-4e11-90b8-830cf2360d95" providerId="AD" clId="Web-{291EE851-5FFD-42CA-BF0A-C13C1599E1C1}" dt="2025-03-07T03:42:14.068" v="530" actId="20577"/>
          <ac:spMkLst>
            <pc:docMk/>
            <pc:sldMk cId="975508308" sldId="749"/>
            <ac:spMk id="3" creationId="{E3D04B7F-204E-B4DA-E5BA-79EEE78F4B48}"/>
          </ac:spMkLst>
        </pc:spChg>
        <pc:spChg chg="add mod">
          <ac:chgData name="Ife Grillo" userId="S::ig17021@bristol.ac.uk::e0507e5a-bb78-4e11-90b8-830cf2360d95" providerId="AD" clId="Web-{291EE851-5FFD-42CA-BF0A-C13C1599E1C1}" dt="2025-03-07T03:42:17.380" v="532" actId="20577"/>
          <ac:spMkLst>
            <pc:docMk/>
            <pc:sldMk cId="975508308" sldId="749"/>
            <ac:spMk id="6" creationId="{4D4B7091-7808-008B-2CB7-D35306D0AC2F}"/>
          </ac:spMkLst>
        </pc:spChg>
        <pc:picChg chg="add mod">
          <ac:chgData name="Ife Grillo" userId="S::ig17021@bristol.ac.uk::e0507e5a-bb78-4e11-90b8-830cf2360d95" providerId="AD" clId="Web-{291EE851-5FFD-42CA-BF0A-C13C1599E1C1}" dt="2025-03-07T03:41:21.848" v="522" actId="14100"/>
          <ac:picMkLst>
            <pc:docMk/>
            <pc:sldMk cId="975508308" sldId="749"/>
            <ac:picMk id="5" creationId="{E760FB31-8BAC-1D85-AA74-EAE650C425B6}"/>
          </ac:picMkLst>
        </pc:picChg>
      </pc:sldChg>
      <pc:sldChg chg="addSp modSp new">
        <pc:chgData name="Ife Grillo" userId="S::ig17021@bristol.ac.uk::e0507e5a-bb78-4e11-90b8-830cf2360d95" providerId="AD" clId="Web-{291EE851-5FFD-42CA-BF0A-C13C1599E1C1}" dt="2025-03-07T03:43:12.725" v="541" actId="20577"/>
        <pc:sldMkLst>
          <pc:docMk/>
          <pc:sldMk cId="358292111" sldId="750"/>
        </pc:sldMkLst>
        <pc:spChg chg="mod">
          <ac:chgData name="Ife Grillo" userId="S::ig17021@bristol.ac.uk::e0507e5a-bb78-4e11-90b8-830cf2360d95" providerId="AD" clId="Web-{291EE851-5FFD-42CA-BF0A-C13C1599E1C1}" dt="2025-03-07T03:16:09.260" v="86" actId="20577"/>
          <ac:spMkLst>
            <pc:docMk/>
            <pc:sldMk cId="358292111" sldId="750"/>
            <ac:spMk id="2" creationId="{1ABFA38A-C68B-512B-F806-E2C8DBDF1327}"/>
          </ac:spMkLst>
        </pc:spChg>
        <pc:spChg chg="mod">
          <ac:chgData name="Ife Grillo" userId="S::ig17021@bristol.ac.uk::e0507e5a-bb78-4e11-90b8-830cf2360d95" providerId="AD" clId="Web-{291EE851-5FFD-42CA-BF0A-C13C1599E1C1}" dt="2025-03-07T03:43:12.725" v="541" actId="20577"/>
          <ac:spMkLst>
            <pc:docMk/>
            <pc:sldMk cId="358292111" sldId="750"/>
            <ac:spMk id="3" creationId="{422572AD-2E74-ECE9-4191-2B15B8CACED9}"/>
          </ac:spMkLst>
        </pc:spChg>
        <pc:picChg chg="add mod">
          <ac:chgData name="Ife Grillo" userId="S::ig17021@bristol.ac.uk::e0507e5a-bb78-4e11-90b8-830cf2360d95" providerId="AD" clId="Web-{291EE851-5FFD-42CA-BF0A-C13C1599E1C1}" dt="2025-03-07T03:18:36.201" v="116" actId="1076"/>
          <ac:picMkLst>
            <pc:docMk/>
            <pc:sldMk cId="358292111" sldId="750"/>
            <ac:picMk id="5" creationId="{8073EAF9-DE3D-DF3B-6938-271063224ECD}"/>
          </ac:picMkLst>
        </pc:picChg>
      </pc:sldChg>
      <pc:sldChg chg="modSp new">
        <pc:chgData name="Ife Grillo" userId="S::ig17021@bristol.ac.uk::e0507e5a-bb78-4e11-90b8-830cf2360d95" providerId="AD" clId="Web-{291EE851-5FFD-42CA-BF0A-C13C1599E1C1}" dt="2025-03-07T03:45:49.666" v="620" actId="20577"/>
        <pc:sldMkLst>
          <pc:docMk/>
          <pc:sldMk cId="3391078214" sldId="751"/>
        </pc:sldMkLst>
        <pc:spChg chg="mod">
          <ac:chgData name="Ife Grillo" userId="S::ig17021@bristol.ac.uk::e0507e5a-bb78-4e11-90b8-830cf2360d95" providerId="AD" clId="Web-{291EE851-5FFD-42CA-BF0A-C13C1599E1C1}" dt="2025-03-07T03:21:17.691" v="192" actId="20577"/>
          <ac:spMkLst>
            <pc:docMk/>
            <pc:sldMk cId="3391078214" sldId="751"/>
            <ac:spMk id="2" creationId="{81409A96-29EF-EF2B-002B-33F26C8EDD5D}"/>
          </ac:spMkLst>
        </pc:spChg>
        <pc:spChg chg="mod">
          <ac:chgData name="Ife Grillo" userId="S::ig17021@bristol.ac.uk::e0507e5a-bb78-4e11-90b8-830cf2360d95" providerId="AD" clId="Web-{291EE851-5FFD-42CA-BF0A-C13C1599E1C1}" dt="2025-03-07T03:45:49.666" v="620" actId="20577"/>
          <ac:spMkLst>
            <pc:docMk/>
            <pc:sldMk cId="3391078214" sldId="751"/>
            <ac:spMk id="3" creationId="{90E14CC2-0829-116E-56A3-BEFF26E818F5}"/>
          </ac:spMkLst>
        </pc:spChg>
      </pc:sldChg>
      <pc:sldChg chg="modSp new">
        <pc:chgData name="Ife Grillo" userId="S::ig17021@bristol.ac.uk::e0507e5a-bb78-4e11-90b8-830cf2360d95" providerId="AD" clId="Web-{291EE851-5FFD-42CA-BF0A-C13C1599E1C1}" dt="2025-03-07T03:50:09.066" v="896" actId="20577"/>
        <pc:sldMkLst>
          <pc:docMk/>
          <pc:sldMk cId="875849270" sldId="752"/>
        </pc:sldMkLst>
        <pc:spChg chg="mod">
          <ac:chgData name="Ife Grillo" userId="S::ig17021@bristol.ac.uk::e0507e5a-bb78-4e11-90b8-830cf2360d95" providerId="AD" clId="Web-{291EE851-5FFD-42CA-BF0A-C13C1599E1C1}" dt="2025-03-07T03:46:31.714" v="641" actId="20577"/>
          <ac:spMkLst>
            <pc:docMk/>
            <pc:sldMk cId="875849270" sldId="752"/>
            <ac:spMk id="2" creationId="{E4A13294-E6D7-5089-7F15-3F03E48D9F11}"/>
          </ac:spMkLst>
        </pc:spChg>
        <pc:spChg chg="mod">
          <ac:chgData name="Ife Grillo" userId="S::ig17021@bristol.ac.uk::e0507e5a-bb78-4e11-90b8-830cf2360d95" providerId="AD" clId="Web-{291EE851-5FFD-42CA-BF0A-C13C1599E1C1}" dt="2025-03-07T03:50:09.066" v="896" actId="20577"/>
          <ac:spMkLst>
            <pc:docMk/>
            <pc:sldMk cId="875849270" sldId="752"/>
            <ac:spMk id="3" creationId="{CD062AA6-65E3-E4EE-2371-AB31976773CC}"/>
          </ac:spMkLst>
        </pc:spChg>
      </pc:sldChg>
    </pc:docChg>
  </pc:docChgLst>
  <pc:docChgLst>
    <pc:chgData name="Ife Grillo" userId="S::ig17021@bristol.ac.uk::e0507e5a-bb78-4e11-90b8-830cf2360d95" providerId="AD" clId="Web-{2E971386-EB69-36A9-0A1F-1D22CA43992A}"/>
    <pc:docChg chg="modSld">
      <pc:chgData name="Ife Grillo" userId="S::ig17021@bristol.ac.uk::e0507e5a-bb78-4e11-90b8-830cf2360d95" providerId="AD" clId="Web-{2E971386-EB69-36A9-0A1F-1D22CA43992A}" dt="2025-03-17T13:29:28.472" v="17" actId="20577"/>
      <pc:docMkLst>
        <pc:docMk/>
      </pc:docMkLst>
      <pc:sldChg chg="modSp">
        <pc:chgData name="Ife Grillo" userId="S::ig17021@bristol.ac.uk::e0507e5a-bb78-4e11-90b8-830cf2360d95" providerId="AD" clId="Web-{2E971386-EB69-36A9-0A1F-1D22CA43992A}" dt="2025-03-17T13:29:28.472" v="17" actId="20577"/>
        <pc:sldMkLst>
          <pc:docMk/>
          <pc:sldMk cId="3303650591" sldId="293"/>
        </pc:sldMkLst>
        <pc:spChg chg="mod">
          <ac:chgData name="Ife Grillo" userId="S::ig17021@bristol.ac.uk::e0507e5a-bb78-4e11-90b8-830cf2360d95" providerId="AD" clId="Web-{2E971386-EB69-36A9-0A1F-1D22CA43992A}" dt="2025-03-17T13:29:28.472" v="17" actId="20577"/>
          <ac:spMkLst>
            <pc:docMk/>
            <pc:sldMk cId="3303650591" sldId="293"/>
            <ac:spMk id="3" creationId="{0EAB11DA-1182-E4C6-8D48-F3794AF09AF2}"/>
          </ac:spMkLst>
        </pc:spChg>
      </pc:sldChg>
    </pc:docChg>
  </pc:docChgLst>
  <pc:docChgLst>
    <pc:chgData name="Ife Grillo" userId="S::ig17021@bristol.ac.uk::e0507e5a-bb78-4e11-90b8-830cf2360d95" providerId="AD" clId="Web-{399470E8-A567-7765-24EA-936B71DB6F02}"/>
    <pc:docChg chg="modSld">
      <pc:chgData name="Ife Grillo" userId="S::ig17021@bristol.ac.uk::e0507e5a-bb78-4e11-90b8-830cf2360d95" providerId="AD" clId="Web-{399470E8-A567-7765-24EA-936B71DB6F02}" dt="2025-03-17T13:44:05.658" v="113"/>
      <pc:docMkLst>
        <pc:docMk/>
      </pc:docMkLst>
      <pc:sldChg chg="addSp delSp modSp">
        <pc:chgData name="Ife Grillo" userId="S::ig17021@bristol.ac.uk::e0507e5a-bb78-4e11-90b8-830cf2360d95" providerId="AD" clId="Web-{399470E8-A567-7765-24EA-936B71DB6F02}" dt="2025-03-17T13:44:05.658" v="113"/>
        <pc:sldMkLst>
          <pc:docMk/>
          <pc:sldMk cId="3787604765" sldId="748"/>
        </pc:sldMkLst>
        <pc:spChg chg="add del mod">
          <ac:chgData name="Ife Grillo" userId="S::ig17021@bristol.ac.uk::e0507e5a-bb78-4e11-90b8-830cf2360d95" providerId="AD" clId="Web-{399470E8-A567-7765-24EA-936B71DB6F02}" dt="2025-03-17T13:44:05.658" v="113"/>
          <ac:spMkLst>
            <pc:docMk/>
            <pc:sldMk cId="3787604765" sldId="748"/>
            <ac:spMk id="3" creationId="{D0D9E66B-B96F-1344-C525-645BC03F2D60}"/>
          </ac:spMkLst>
        </pc:spChg>
      </pc:sldChg>
      <pc:sldChg chg="modSp">
        <pc:chgData name="Ife Grillo" userId="S::ig17021@bristol.ac.uk::e0507e5a-bb78-4e11-90b8-830cf2360d95" providerId="AD" clId="Web-{399470E8-A567-7765-24EA-936B71DB6F02}" dt="2025-03-17T11:59:51.724" v="112" actId="20577"/>
        <pc:sldMkLst>
          <pc:docMk/>
          <pc:sldMk cId="875849270" sldId="752"/>
        </pc:sldMkLst>
        <pc:spChg chg="mod">
          <ac:chgData name="Ife Grillo" userId="S::ig17021@bristol.ac.uk::e0507e5a-bb78-4e11-90b8-830cf2360d95" providerId="AD" clId="Web-{399470E8-A567-7765-24EA-936B71DB6F02}" dt="2025-03-17T11:59:51.724" v="112" actId="20577"/>
          <ac:spMkLst>
            <pc:docMk/>
            <pc:sldMk cId="875849270" sldId="752"/>
            <ac:spMk id="3" creationId="{CD062AA6-65E3-E4EE-2371-AB31976773CC}"/>
          </ac:spMkLst>
        </pc:spChg>
      </pc:sldChg>
    </pc:docChg>
  </pc:docChgLst>
  <pc:docChgLst>
    <pc:chgData name="Abbi Bainton-James" userId="bc599ed1-30e8-4380-bae1-8d950b71ad66" providerId="ADAL" clId="{872C775E-4680-4413-A6E6-E8BE25AAB10C}"/>
    <pc:docChg chg="custSel modSld">
      <pc:chgData name="Abbi Bainton-James" userId="bc599ed1-30e8-4380-bae1-8d950b71ad66" providerId="ADAL" clId="{872C775E-4680-4413-A6E6-E8BE25AAB10C}" dt="2025-03-17T13:17:15.435" v="136"/>
      <pc:docMkLst>
        <pc:docMk/>
      </pc:docMkLst>
      <pc:sldChg chg="modSp mod">
        <pc:chgData name="Abbi Bainton-James" userId="bc599ed1-30e8-4380-bae1-8d950b71ad66" providerId="ADAL" clId="{872C775E-4680-4413-A6E6-E8BE25AAB10C}" dt="2025-03-17T13:10:57.711" v="3" actId="20577"/>
        <pc:sldMkLst>
          <pc:docMk/>
          <pc:sldMk cId="2009784554" sldId="256"/>
        </pc:sldMkLst>
        <pc:spChg chg="mod">
          <ac:chgData name="Abbi Bainton-James" userId="bc599ed1-30e8-4380-bae1-8d950b71ad66" providerId="ADAL" clId="{872C775E-4680-4413-A6E6-E8BE25AAB10C}" dt="2025-03-17T13:10:57.711" v="3" actId="20577"/>
          <ac:spMkLst>
            <pc:docMk/>
            <pc:sldMk cId="2009784554" sldId="256"/>
            <ac:spMk id="3" creationId="{6DC789E3-A5E1-C740-883E-2A3C2FE5E750}"/>
          </ac:spMkLst>
        </pc:spChg>
      </pc:sldChg>
      <pc:sldChg chg="modNotesTx">
        <pc:chgData name="Abbi Bainton-James" userId="bc599ed1-30e8-4380-bae1-8d950b71ad66" providerId="ADAL" clId="{872C775E-4680-4413-A6E6-E8BE25AAB10C}" dt="2025-03-17T13:17:15.435" v="136"/>
        <pc:sldMkLst>
          <pc:docMk/>
          <pc:sldMk cId="6245234" sldId="260"/>
        </pc:sldMkLst>
      </pc:sldChg>
      <pc:sldChg chg="modNotesTx">
        <pc:chgData name="Abbi Bainton-James" userId="bc599ed1-30e8-4380-bae1-8d950b71ad66" providerId="ADAL" clId="{872C775E-4680-4413-A6E6-E8BE25AAB10C}" dt="2025-03-17T13:11:35.911" v="67" actId="20577"/>
        <pc:sldMkLst>
          <pc:docMk/>
          <pc:sldMk cId="3584753216" sldId="291"/>
        </pc:sldMkLst>
      </pc:sldChg>
      <pc:sldChg chg="modNotesTx">
        <pc:chgData name="Abbi Bainton-James" userId="bc599ed1-30e8-4380-bae1-8d950b71ad66" providerId="ADAL" clId="{872C775E-4680-4413-A6E6-E8BE25AAB10C}" dt="2025-03-17T13:12:20.989" v="133" actId="20577"/>
        <pc:sldMkLst>
          <pc:docMk/>
          <pc:sldMk cId="1185617885" sldId="292"/>
        </pc:sldMkLst>
      </pc:sldChg>
    </pc:docChg>
  </pc:docChgLst>
  <pc:docChgLst>
    <pc:chgData name="Abbi Bainton-James" userId="S::ab0094@bristol.ac.uk::bc599ed1-30e8-4380-bae1-8d950b71ad66" providerId="AD" clId="Web-{24C8A026-4C3A-00FB-79F1-8DB87ADA9D53}"/>
    <pc:docChg chg="modSld sldOrd">
      <pc:chgData name="Abbi Bainton-James" userId="S::ab0094@bristol.ac.uk::bc599ed1-30e8-4380-bae1-8d950b71ad66" providerId="AD" clId="Web-{24C8A026-4C3A-00FB-79F1-8DB87ADA9D53}" dt="2025-03-17T09:55:33.597" v="147"/>
      <pc:docMkLst>
        <pc:docMk/>
      </pc:docMkLst>
      <pc:sldChg chg="modNotes">
        <pc:chgData name="Abbi Bainton-James" userId="S::ab0094@bristol.ac.uk::bc599ed1-30e8-4380-bae1-8d950b71ad66" providerId="AD" clId="Web-{24C8A026-4C3A-00FB-79F1-8DB87ADA9D53}" dt="2025-03-17T09:52:47.778" v="87"/>
        <pc:sldMkLst>
          <pc:docMk/>
          <pc:sldMk cId="6245234" sldId="260"/>
        </pc:sldMkLst>
      </pc:sldChg>
      <pc:sldChg chg="modNotes">
        <pc:chgData name="Abbi Bainton-James" userId="S::ab0094@bristol.ac.uk::bc599ed1-30e8-4380-bae1-8d950b71ad66" providerId="AD" clId="Web-{24C8A026-4C3A-00FB-79F1-8DB87ADA9D53}" dt="2025-03-17T09:54:48.689" v="145"/>
        <pc:sldMkLst>
          <pc:docMk/>
          <pc:sldMk cId="1619364791" sldId="261"/>
        </pc:sldMkLst>
      </pc:sldChg>
      <pc:sldChg chg="ord">
        <pc:chgData name="Abbi Bainton-James" userId="S::ab0094@bristol.ac.uk::bc599ed1-30e8-4380-bae1-8d950b71ad66" providerId="AD" clId="Web-{24C8A026-4C3A-00FB-79F1-8DB87ADA9D53}" dt="2025-03-17T09:55:28.722" v="146"/>
        <pc:sldMkLst>
          <pc:docMk/>
          <pc:sldMk cId="3584753216" sldId="291"/>
        </pc:sldMkLst>
      </pc:sldChg>
      <pc:sldChg chg="ord">
        <pc:chgData name="Abbi Bainton-James" userId="S::ab0094@bristol.ac.uk::bc599ed1-30e8-4380-bae1-8d950b71ad66" providerId="AD" clId="Web-{24C8A026-4C3A-00FB-79F1-8DB87ADA9D53}" dt="2025-03-17T09:55:33.597" v="147"/>
        <pc:sldMkLst>
          <pc:docMk/>
          <pc:sldMk cId="1185617885" sldId="292"/>
        </pc:sldMkLst>
      </pc:sldChg>
    </pc:docChg>
  </pc:docChgLst>
  <pc:docChgLst>
    <pc:chgData name="Abbi Bainton-James" userId="S::ab0094@bristol.ac.uk::bc599ed1-30e8-4380-bae1-8d950b71ad66" providerId="AD" clId="Web-{2B6BB68D-CD38-5BC5-21F3-EB3BBDFF50D1}"/>
    <pc:docChg chg="addSld delSld modSld">
      <pc:chgData name="Abbi Bainton-James" userId="S::ab0094@bristol.ac.uk::bc599ed1-30e8-4380-bae1-8d950b71ad66" providerId="AD" clId="Web-{2B6BB68D-CD38-5BC5-21F3-EB3BBDFF50D1}" dt="2025-02-27T10:48:31.296" v="485" actId="20577"/>
      <pc:docMkLst>
        <pc:docMk/>
      </pc:docMkLst>
      <pc:sldChg chg="modSp modNotes">
        <pc:chgData name="Abbi Bainton-James" userId="S::ab0094@bristol.ac.uk::bc599ed1-30e8-4380-bae1-8d950b71ad66" providerId="AD" clId="Web-{2B6BB68D-CD38-5BC5-21F3-EB3BBDFF50D1}" dt="2025-02-27T10:46:43.012" v="356"/>
        <pc:sldMkLst>
          <pc:docMk/>
          <pc:sldMk cId="2009784554" sldId="256"/>
        </pc:sldMkLst>
        <pc:spChg chg="mod">
          <ac:chgData name="Abbi Bainton-James" userId="S::ab0094@bristol.ac.uk::bc599ed1-30e8-4380-bae1-8d950b71ad66" providerId="AD" clId="Web-{2B6BB68D-CD38-5BC5-21F3-EB3BBDFF50D1}" dt="2025-02-27T10:26:47.332" v="23" actId="14100"/>
          <ac:spMkLst>
            <pc:docMk/>
            <pc:sldMk cId="2009784554" sldId="256"/>
            <ac:spMk id="2" creationId="{CD84E278-8845-3B4C-90B8-21A5FC794C58}"/>
          </ac:spMkLst>
        </pc:spChg>
        <pc:spChg chg="mod">
          <ac:chgData name="Abbi Bainton-James" userId="S::ab0094@bristol.ac.uk::bc599ed1-30e8-4380-bae1-8d950b71ad66" providerId="AD" clId="Web-{2B6BB68D-CD38-5BC5-21F3-EB3BBDFF50D1}" dt="2025-02-27T10:27:53.756" v="112" actId="1076"/>
          <ac:spMkLst>
            <pc:docMk/>
            <pc:sldMk cId="2009784554" sldId="256"/>
            <ac:spMk id="3" creationId="{6DC789E3-A5E1-C740-883E-2A3C2FE5E750}"/>
          </ac:spMkLst>
        </pc:spChg>
      </pc:sldChg>
      <pc:sldChg chg="modSp">
        <pc:chgData name="Abbi Bainton-James" userId="S::ab0094@bristol.ac.uk::bc599ed1-30e8-4380-bae1-8d950b71ad66" providerId="AD" clId="Web-{2B6BB68D-CD38-5BC5-21F3-EB3BBDFF50D1}" dt="2025-02-27T10:38:27.324" v="148" actId="20577"/>
        <pc:sldMkLst>
          <pc:docMk/>
          <pc:sldMk cId="405275077" sldId="259"/>
        </pc:sldMkLst>
        <pc:spChg chg="mod">
          <ac:chgData name="Abbi Bainton-James" userId="S::ab0094@bristol.ac.uk::bc599ed1-30e8-4380-bae1-8d950b71ad66" providerId="AD" clId="Web-{2B6BB68D-CD38-5BC5-21F3-EB3BBDFF50D1}" dt="2025-02-27T10:38:27.324" v="148" actId="20577"/>
          <ac:spMkLst>
            <pc:docMk/>
            <pc:sldMk cId="405275077" sldId="259"/>
            <ac:spMk id="8" creationId="{F4BA1ABB-A778-73A4-074D-16E47610E3FA}"/>
          </ac:spMkLst>
        </pc:spChg>
        <pc:spChg chg="mod">
          <ac:chgData name="Abbi Bainton-James" userId="S::ab0094@bristol.ac.uk::bc599ed1-30e8-4380-bae1-8d950b71ad66" providerId="AD" clId="Web-{2B6BB68D-CD38-5BC5-21F3-EB3BBDFF50D1}" dt="2025-02-27T10:38:18.620" v="144" actId="20577"/>
          <ac:spMkLst>
            <pc:docMk/>
            <pc:sldMk cId="405275077" sldId="259"/>
            <ac:spMk id="10" creationId="{F31E8EB3-5A37-D3ED-8747-CABF9CC1F320}"/>
          </ac:spMkLst>
        </pc:spChg>
      </pc:sldChg>
      <pc:sldChg chg="modSp modNotes">
        <pc:chgData name="Abbi Bainton-James" userId="S::ab0094@bristol.ac.uk::bc599ed1-30e8-4380-bae1-8d950b71ad66" providerId="AD" clId="Web-{2B6BB68D-CD38-5BC5-21F3-EB3BBDFF50D1}" dt="2025-02-27T10:46:39.136" v="353"/>
        <pc:sldMkLst>
          <pc:docMk/>
          <pc:sldMk cId="6245234" sldId="260"/>
        </pc:sldMkLst>
        <pc:spChg chg="mod">
          <ac:chgData name="Abbi Bainton-James" userId="S::ab0094@bristol.ac.uk::bc599ed1-30e8-4380-bae1-8d950b71ad66" providerId="AD" clId="Web-{2B6BB68D-CD38-5BC5-21F3-EB3BBDFF50D1}" dt="2025-02-27T10:37:13.930" v="116" actId="20577"/>
          <ac:spMkLst>
            <pc:docMk/>
            <pc:sldMk cId="6245234" sldId="260"/>
            <ac:spMk id="3" creationId="{C92FA96D-CE17-3020-C40C-5D75312A03F7}"/>
          </ac:spMkLst>
        </pc:spChg>
      </pc:sldChg>
      <pc:sldChg chg="modSp modNotes">
        <pc:chgData name="Abbi Bainton-James" userId="S::ab0094@bristol.ac.uk::bc599ed1-30e8-4380-bae1-8d950b71ad66" providerId="AD" clId="Web-{2B6BB68D-CD38-5BC5-21F3-EB3BBDFF50D1}" dt="2025-02-27T10:46:46.090" v="357"/>
        <pc:sldMkLst>
          <pc:docMk/>
          <pc:sldMk cId="1619364791" sldId="261"/>
        </pc:sldMkLst>
        <pc:spChg chg="mod">
          <ac:chgData name="Abbi Bainton-James" userId="S::ab0094@bristol.ac.uk::bc599ed1-30e8-4380-bae1-8d950b71ad66" providerId="AD" clId="Web-{2B6BB68D-CD38-5BC5-21F3-EB3BBDFF50D1}" dt="2025-02-27T10:37:27.697" v="118" actId="20577"/>
          <ac:spMkLst>
            <pc:docMk/>
            <pc:sldMk cId="1619364791" sldId="261"/>
            <ac:spMk id="3" creationId="{C92FA96D-CE17-3020-C40C-5D75312A03F7}"/>
          </ac:spMkLst>
        </pc:spChg>
      </pc:sldChg>
      <pc:sldChg chg="del">
        <pc:chgData name="Abbi Bainton-James" userId="S::ab0094@bristol.ac.uk::bc599ed1-30e8-4380-bae1-8d950b71ad66" providerId="AD" clId="Web-{2B6BB68D-CD38-5BC5-21F3-EB3BBDFF50D1}" dt="2025-02-27T10:38:32.074" v="152"/>
        <pc:sldMkLst>
          <pc:docMk/>
          <pc:sldMk cId="1308580181" sldId="267"/>
        </pc:sldMkLst>
      </pc:sldChg>
      <pc:sldChg chg="del">
        <pc:chgData name="Abbi Bainton-James" userId="S::ab0094@bristol.ac.uk::bc599ed1-30e8-4380-bae1-8d950b71ad66" providerId="AD" clId="Web-{2B6BB68D-CD38-5BC5-21F3-EB3BBDFF50D1}" dt="2025-02-27T10:41:33.142" v="170"/>
        <pc:sldMkLst>
          <pc:docMk/>
          <pc:sldMk cId="812549053" sldId="278"/>
        </pc:sldMkLst>
      </pc:sldChg>
      <pc:sldChg chg="del">
        <pc:chgData name="Abbi Bainton-James" userId="S::ab0094@bristol.ac.uk::bc599ed1-30e8-4380-bae1-8d950b71ad66" providerId="AD" clId="Web-{2B6BB68D-CD38-5BC5-21F3-EB3BBDFF50D1}" dt="2025-02-27T10:37:31.525" v="119"/>
        <pc:sldMkLst>
          <pc:docMk/>
          <pc:sldMk cId="3356583856" sldId="280"/>
        </pc:sldMkLst>
      </pc:sldChg>
      <pc:sldChg chg="del">
        <pc:chgData name="Abbi Bainton-James" userId="S::ab0094@bristol.ac.uk::bc599ed1-30e8-4380-bae1-8d950b71ad66" providerId="AD" clId="Web-{2B6BB68D-CD38-5BC5-21F3-EB3BBDFF50D1}" dt="2025-02-27T10:37:32.259" v="120"/>
        <pc:sldMkLst>
          <pc:docMk/>
          <pc:sldMk cId="1521296741" sldId="281"/>
        </pc:sldMkLst>
      </pc:sldChg>
      <pc:sldChg chg="del">
        <pc:chgData name="Abbi Bainton-James" userId="S::ab0094@bristol.ac.uk::bc599ed1-30e8-4380-bae1-8d950b71ad66" providerId="AD" clId="Web-{2B6BB68D-CD38-5BC5-21F3-EB3BBDFF50D1}" dt="2025-02-27T10:38:10.854" v="142"/>
        <pc:sldMkLst>
          <pc:docMk/>
          <pc:sldMk cId="2985486091" sldId="285"/>
        </pc:sldMkLst>
      </pc:sldChg>
      <pc:sldChg chg="del">
        <pc:chgData name="Abbi Bainton-James" userId="S::ab0094@bristol.ac.uk::bc599ed1-30e8-4380-bae1-8d950b71ad66" providerId="AD" clId="Web-{2B6BB68D-CD38-5BC5-21F3-EB3BBDFF50D1}" dt="2025-02-27T10:37:35.228" v="121"/>
        <pc:sldMkLst>
          <pc:docMk/>
          <pc:sldMk cId="4043896515" sldId="286"/>
        </pc:sldMkLst>
      </pc:sldChg>
      <pc:sldChg chg="del">
        <pc:chgData name="Abbi Bainton-James" userId="S::ab0094@bristol.ac.uk::bc599ed1-30e8-4380-bae1-8d950b71ad66" providerId="AD" clId="Web-{2B6BB68D-CD38-5BC5-21F3-EB3BBDFF50D1}" dt="2025-02-27T10:38:32.089" v="162"/>
        <pc:sldMkLst>
          <pc:docMk/>
          <pc:sldMk cId="1002327804" sldId="287"/>
        </pc:sldMkLst>
      </pc:sldChg>
      <pc:sldChg chg="del">
        <pc:chgData name="Abbi Bainton-James" userId="S::ab0094@bristol.ac.uk::bc599ed1-30e8-4380-bae1-8d950b71ad66" providerId="AD" clId="Web-{2B6BB68D-CD38-5BC5-21F3-EB3BBDFF50D1}" dt="2025-02-27T10:38:32.089" v="161"/>
        <pc:sldMkLst>
          <pc:docMk/>
          <pc:sldMk cId="1739474716" sldId="290"/>
        </pc:sldMkLst>
      </pc:sldChg>
      <pc:sldChg chg="modSp modNotes">
        <pc:chgData name="Abbi Bainton-James" userId="S::ab0094@bristol.ac.uk::bc599ed1-30e8-4380-bae1-8d950b71ad66" providerId="AD" clId="Web-{2B6BB68D-CD38-5BC5-21F3-EB3BBDFF50D1}" dt="2025-02-27T10:46:52.637" v="361"/>
        <pc:sldMkLst>
          <pc:docMk/>
          <pc:sldMk cId="3584753216" sldId="291"/>
        </pc:sldMkLst>
        <pc:spChg chg="mod">
          <ac:chgData name="Abbi Bainton-James" userId="S::ab0094@bristol.ac.uk::bc599ed1-30e8-4380-bae1-8d950b71ad66" providerId="AD" clId="Web-{2B6BB68D-CD38-5BC5-21F3-EB3BBDFF50D1}" dt="2025-02-27T10:38:09.870" v="141" actId="20577"/>
          <ac:spMkLst>
            <pc:docMk/>
            <pc:sldMk cId="3584753216" sldId="291"/>
            <ac:spMk id="3" creationId="{95475B74-415F-344C-6D97-3BA3498F091A}"/>
          </ac:spMkLst>
        </pc:spChg>
      </pc:sldChg>
      <pc:sldChg chg="del">
        <pc:chgData name="Abbi Bainton-James" userId="S::ab0094@bristol.ac.uk::bc599ed1-30e8-4380-bae1-8d950b71ad66" providerId="AD" clId="Web-{2B6BB68D-CD38-5BC5-21F3-EB3BBDFF50D1}" dt="2025-02-27T10:36:55.242" v="114"/>
        <pc:sldMkLst>
          <pc:docMk/>
          <pc:sldMk cId="962255774" sldId="292"/>
        </pc:sldMkLst>
      </pc:sldChg>
      <pc:sldChg chg="modSp new modNotes">
        <pc:chgData name="Abbi Bainton-James" userId="S::ab0094@bristol.ac.uk::bc599ed1-30e8-4380-bae1-8d950b71ad66" providerId="AD" clId="Web-{2B6BB68D-CD38-5BC5-21F3-EB3BBDFF50D1}" dt="2025-02-27T10:47:43.826" v="421" actId="20577"/>
        <pc:sldMkLst>
          <pc:docMk/>
          <pc:sldMk cId="1185617885" sldId="292"/>
        </pc:sldMkLst>
        <pc:spChg chg="mod">
          <ac:chgData name="Abbi Bainton-James" userId="S::ab0094@bristol.ac.uk::bc599ed1-30e8-4380-bae1-8d950b71ad66" providerId="AD" clId="Web-{2B6BB68D-CD38-5BC5-21F3-EB3BBDFF50D1}" dt="2025-02-27T10:44:34.351" v="228" actId="20577"/>
          <ac:spMkLst>
            <pc:docMk/>
            <pc:sldMk cId="1185617885" sldId="292"/>
            <ac:spMk id="2" creationId="{B8E66B64-4806-738E-4F85-5D9F13A8DB30}"/>
          </ac:spMkLst>
        </pc:spChg>
        <pc:spChg chg="mod">
          <ac:chgData name="Abbi Bainton-James" userId="S::ab0094@bristol.ac.uk::bc599ed1-30e8-4380-bae1-8d950b71ad66" providerId="AD" clId="Web-{2B6BB68D-CD38-5BC5-21F3-EB3BBDFF50D1}" dt="2025-02-27T10:47:43.826" v="421" actId="20577"/>
          <ac:spMkLst>
            <pc:docMk/>
            <pc:sldMk cId="1185617885" sldId="292"/>
            <ac:spMk id="3" creationId="{D3DEA40A-F25D-573F-2411-5B8774925D93}"/>
          </ac:spMkLst>
        </pc:spChg>
      </pc:sldChg>
      <pc:sldChg chg="del">
        <pc:chgData name="Abbi Bainton-James" userId="S::ab0094@bristol.ac.uk::bc599ed1-30e8-4380-bae1-8d950b71ad66" providerId="AD" clId="Web-{2B6BB68D-CD38-5BC5-21F3-EB3BBDFF50D1}" dt="2025-02-27T10:36:52.008" v="113"/>
        <pc:sldMkLst>
          <pc:docMk/>
          <pc:sldMk cId="942216058" sldId="293"/>
        </pc:sldMkLst>
      </pc:sldChg>
      <pc:sldChg chg="modSp add replId modNotes">
        <pc:chgData name="Abbi Bainton-James" userId="S::ab0094@bristol.ac.uk::bc599ed1-30e8-4380-bae1-8d950b71ad66" providerId="AD" clId="Web-{2B6BB68D-CD38-5BC5-21F3-EB3BBDFF50D1}" dt="2025-02-27T10:48:31.296" v="485" actId="20577"/>
        <pc:sldMkLst>
          <pc:docMk/>
          <pc:sldMk cId="3303650591" sldId="293"/>
        </pc:sldMkLst>
        <pc:spChg chg="mod">
          <ac:chgData name="Abbi Bainton-James" userId="S::ab0094@bristol.ac.uk::bc599ed1-30e8-4380-bae1-8d950b71ad66" providerId="AD" clId="Web-{2B6BB68D-CD38-5BC5-21F3-EB3BBDFF50D1}" dt="2025-02-27T10:45:43.775" v="316" actId="20577"/>
          <ac:spMkLst>
            <pc:docMk/>
            <pc:sldMk cId="3303650591" sldId="293"/>
            <ac:spMk id="2" creationId="{DCB83943-4966-BA90-96F9-5AE84A027C68}"/>
          </ac:spMkLst>
        </pc:spChg>
        <pc:spChg chg="mod">
          <ac:chgData name="Abbi Bainton-James" userId="S::ab0094@bristol.ac.uk::bc599ed1-30e8-4380-bae1-8d950b71ad66" providerId="AD" clId="Web-{2B6BB68D-CD38-5BC5-21F3-EB3BBDFF50D1}" dt="2025-02-27T10:48:31.296" v="485" actId="20577"/>
          <ac:spMkLst>
            <pc:docMk/>
            <pc:sldMk cId="3303650591" sldId="293"/>
            <ac:spMk id="3" creationId="{0EAB11DA-1182-E4C6-8D48-F3794AF09AF2}"/>
          </ac:spMkLst>
        </pc:spChg>
      </pc:sldChg>
      <pc:sldChg chg="add replId modNotes">
        <pc:chgData name="Abbi Bainton-James" userId="S::ab0094@bristol.ac.uk::bc599ed1-30e8-4380-bae1-8d950b71ad66" providerId="AD" clId="Web-{2B6BB68D-CD38-5BC5-21F3-EB3BBDFF50D1}" dt="2025-02-27T10:47:47.232" v="423"/>
        <pc:sldMkLst>
          <pc:docMk/>
          <pc:sldMk cId="2154317354" sldId="294"/>
        </pc:sldMkLst>
      </pc:sldChg>
      <pc:sldChg chg="del">
        <pc:chgData name="Abbi Bainton-James" userId="S::ab0094@bristol.ac.uk::bc599ed1-30e8-4380-bae1-8d950b71ad66" providerId="AD" clId="Web-{2B6BB68D-CD38-5BC5-21F3-EB3BBDFF50D1}" dt="2025-02-27T10:38:32.089" v="158"/>
        <pc:sldMkLst>
          <pc:docMk/>
          <pc:sldMk cId="3791578009" sldId="294"/>
        </pc:sldMkLst>
      </pc:sldChg>
      <pc:sldChg chg="del">
        <pc:chgData name="Abbi Bainton-James" userId="S::ab0094@bristol.ac.uk::bc599ed1-30e8-4380-bae1-8d950b71ad66" providerId="AD" clId="Web-{2B6BB68D-CD38-5BC5-21F3-EB3BBDFF50D1}" dt="2025-02-27T10:38:32.074" v="157"/>
        <pc:sldMkLst>
          <pc:docMk/>
          <pc:sldMk cId="2162364161" sldId="295"/>
        </pc:sldMkLst>
      </pc:sldChg>
      <pc:sldChg chg="modSp new modNotes">
        <pc:chgData name="Abbi Bainton-James" userId="S::ab0094@bristol.ac.uk::bc599ed1-30e8-4380-bae1-8d950b71ad66" providerId="AD" clId="Web-{2B6BB68D-CD38-5BC5-21F3-EB3BBDFF50D1}" dt="2025-02-27T10:46:50.012" v="358"/>
        <pc:sldMkLst>
          <pc:docMk/>
          <pc:sldMk cId="3521669672" sldId="295"/>
        </pc:sldMkLst>
      </pc:sldChg>
      <pc:sldChg chg="del">
        <pc:chgData name="Abbi Bainton-James" userId="S::ab0094@bristol.ac.uk::bc599ed1-30e8-4380-bae1-8d950b71ad66" providerId="AD" clId="Web-{2B6BB68D-CD38-5BC5-21F3-EB3BBDFF50D1}" dt="2025-02-27T10:38:32.074" v="154"/>
        <pc:sldMkLst>
          <pc:docMk/>
          <pc:sldMk cId="427705465" sldId="296"/>
        </pc:sldMkLst>
      </pc:sldChg>
      <pc:sldChg chg="del">
        <pc:chgData name="Abbi Bainton-James" userId="S::ab0094@bristol.ac.uk::bc599ed1-30e8-4380-bae1-8d950b71ad66" providerId="AD" clId="Web-{2B6BB68D-CD38-5BC5-21F3-EB3BBDFF50D1}" dt="2025-02-27T10:38:32.074" v="151"/>
        <pc:sldMkLst>
          <pc:docMk/>
          <pc:sldMk cId="689982215" sldId="298"/>
        </pc:sldMkLst>
      </pc:sldChg>
      <pc:sldChg chg="del">
        <pc:chgData name="Abbi Bainton-James" userId="S::ab0094@bristol.ac.uk::bc599ed1-30e8-4380-bae1-8d950b71ad66" providerId="AD" clId="Web-{2B6BB68D-CD38-5BC5-21F3-EB3BBDFF50D1}" dt="2025-02-27T10:38:32.089" v="160"/>
        <pc:sldMkLst>
          <pc:docMk/>
          <pc:sldMk cId="2488323600" sldId="299"/>
        </pc:sldMkLst>
      </pc:sldChg>
      <pc:sldChg chg="del">
        <pc:chgData name="Abbi Bainton-James" userId="S::ab0094@bristol.ac.uk::bc599ed1-30e8-4380-bae1-8d950b71ad66" providerId="AD" clId="Web-{2B6BB68D-CD38-5BC5-21F3-EB3BBDFF50D1}" dt="2025-02-27T10:38:32.089" v="159"/>
        <pc:sldMkLst>
          <pc:docMk/>
          <pc:sldMk cId="125872541" sldId="300"/>
        </pc:sldMkLst>
      </pc:sldChg>
      <pc:sldChg chg="del">
        <pc:chgData name="Abbi Bainton-James" userId="S::ab0094@bristol.ac.uk::bc599ed1-30e8-4380-bae1-8d950b71ad66" providerId="AD" clId="Web-{2B6BB68D-CD38-5BC5-21F3-EB3BBDFF50D1}" dt="2025-02-27T10:38:32.074" v="155"/>
        <pc:sldMkLst>
          <pc:docMk/>
          <pc:sldMk cId="3381492244" sldId="301"/>
        </pc:sldMkLst>
      </pc:sldChg>
      <pc:sldChg chg="del">
        <pc:chgData name="Abbi Bainton-James" userId="S::ab0094@bristol.ac.uk::bc599ed1-30e8-4380-bae1-8d950b71ad66" providerId="AD" clId="Web-{2B6BB68D-CD38-5BC5-21F3-EB3BBDFF50D1}" dt="2025-02-27T10:38:32.074" v="156"/>
        <pc:sldMkLst>
          <pc:docMk/>
          <pc:sldMk cId="799645595" sldId="302"/>
        </pc:sldMkLst>
      </pc:sldChg>
      <pc:sldChg chg="del">
        <pc:chgData name="Abbi Bainton-James" userId="S::ab0094@bristol.ac.uk::bc599ed1-30e8-4380-bae1-8d950b71ad66" providerId="AD" clId="Web-{2B6BB68D-CD38-5BC5-21F3-EB3BBDFF50D1}" dt="2025-02-27T10:38:32.074" v="153"/>
        <pc:sldMkLst>
          <pc:docMk/>
          <pc:sldMk cId="2236909559" sldId="303"/>
        </pc:sldMkLst>
      </pc:sldChg>
      <pc:sldChg chg="del">
        <pc:chgData name="Abbi Bainton-James" userId="S::ab0094@bristol.ac.uk::bc599ed1-30e8-4380-bae1-8d950b71ad66" providerId="AD" clId="Web-{2B6BB68D-CD38-5BC5-21F3-EB3BBDFF50D1}" dt="2025-02-27T10:38:32.074" v="150"/>
        <pc:sldMkLst>
          <pc:docMk/>
          <pc:sldMk cId="3519777132" sldId="304"/>
        </pc:sldMkLst>
      </pc:sldChg>
      <pc:sldChg chg="del">
        <pc:chgData name="Abbi Bainton-James" userId="S::ab0094@bristol.ac.uk::bc599ed1-30e8-4380-bae1-8d950b71ad66" providerId="AD" clId="Web-{2B6BB68D-CD38-5BC5-21F3-EB3BBDFF50D1}" dt="2025-02-27T10:38:32.074" v="149"/>
        <pc:sldMkLst>
          <pc:docMk/>
          <pc:sldMk cId="789541961" sldId="305"/>
        </pc:sldMkLst>
      </pc:sldChg>
      <pc:sldChg chg="del">
        <pc:chgData name="Abbi Bainton-James" userId="S::ab0094@bristol.ac.uk::bc599ed1-30e8-4380-bae1-8d950b71ad66" providerId="AD" clId="Web-{2B6BB68D-CD38-5BC5-21F3-EB3BBDFF50D1}" dt="2025-02-27T10:38:32.105" v="166"/>
        <pc:sldMkLst>
          <pc:docMk/>
          <pc:sldMk cId="2371882297" sldId="537"/>
        </pc:sldMkLst>
      </pc:sldChg>
      <pc:sldChg chg="del">
        <pc:chgData name="Abbi Bainton-James" userId="S::ab0094@bristol.ac.uk::bc599ed1-30e8-4380-bae1-8d950b71ad66" providerId="AD" clId="Web-{2B6BB68D-CD38-5BC5-21F3-EB3BBDFF50D1}" dt="2025-02-27T10:38:32.105" v="169"/>
        <pc:sldMkLst>
          <pc:docMk/>
          <pc:sldMk cId="2064029907" sldId="708"/>
        </pc:sldMkLst>
      </pc:sldChg>
      <pc:sldChg chg="del">
        <pc:chgData name="Abbi Bainton-James" userId="S::ab0094@bristol.ac.uk::bc599ed1-30e8-4380-bae1-8d950b71ad66" providerId="AD" clId="Web-{2B6BB68D-CD38-5BC5-21F3-EB3BBDFF50D1}" dt="2025-02-27T10:38:32.089" v="164"/>
        <pc:sldMkLst>
          <pc:docMk/>
          <pc:sldMk cId="1113254139" sldId="710"/>
        </pc:sldMkLst>
      </pc:sldChg>
      <pc:sldChg chg="del">
        <pc:chgData name="Abbi Bainton-James" userId="S::ab0094@bristol.ac.uk::bc599ed1-30e8-4380-bae1-8d950b71ad66" providerId="AD" clId="Web-{2B6BB68D-CD38-5BC5-21F3-EB3BBDFF50D1}" dt="2025-02-27T10:38:32.089" v="163"/>
        <pc:sldMkLst>
          <pc:docMk/>
          <pc:sldMk cId="421445585" sldId="717"/>
        </pc:sldMkLst>
      </pc:sldChg>
      <pc:sldChg chg="del">
        <pc:chgData name="Abbi Bainton-James" userId="S::ab0094@bristol.ac.uk::bc599ed1-30e8-4380-bae1-8d950b71ad66" providerId="AD" clId="Web-{2B6BB68D-CD38-5BC5-21F3-EB3BBDFF50D1}" dt="2025-02-27T10:38:32.105" v="168"/>
        <pc:sldMkLst>
          <pc:docMk/>
          <pc:sldMk cId="4203491370" sldId="728"/>
        </pc:sldMkLst>
      </pc:sldChg>
      <pc:sldChg chg="del">
        <pc:chgData name="Abbi Bainton-James" userId="S::ab0094@bristol.ac.uk::bc599ed1-30e8-4380-bae1-8d950b71ad66" providerId="AD" clId="Web-{2B6BB68D-CD38-5BC5-21F3-EB3BBDFF50D1}" dt="2025-02-27T10:38:32.105" v="167"/>
        <pc:sldMkLst>
          <pc:docMk/>
          <pc:sldMk cId="185714923" sldId="729"/>
        </pc:sldMkLst>
      </pc:sldChg>
      <pc:sldChg chg="del">
        <pc:chgData name="Abbi Bainton-James" userId="S::ab0094@bristol.ac.uk::bc599ed1-30e8-4380-bae1-8d950b71ad66" providerId="AD" clId="Web-{2B6BB68D-CD38-5BC5-21F3-EB3BBDFF50D1}" dt="2025-02-27T10:38:32.105" v="165"/>
        <pc:sldMkLst>
          <pc:docMk/>
          <pc:sldMk cId="1043823446" sldId="730"/>
        </pc:sldMkLst>
      </pc:sldChg>
    </pc:docChg>
  </pc:docChgLst>
  <pc:docChgLst>
    <pc:chgData name="Ife Grillo" userId="S::ig17021@bristol.ac.uk::e0507e5a-bb78-4e11-90b8-830cf2360d95" providerId="AD" clId="Web-{21C067B6-7DDE-A207-4C3C-D67161A84C66}"/>
    <pc:docChg chg="addSld modSld">
      <pc:chgData name="Ife Grillo" userId="S::ig17021@bristol.ac.uk::e0507e5a-bb78-4e11-90b8-830cf2360d95" providerId="AD" clId="Web-{21C067B6-7DDE-A207-4C3C-D67161A84C66}" dt="2025-03-07T13:49:40.046" v="13" actId="14100"/>
      <pc:docMkLst>
        <pc:docMk/>
      </pc:docMkLst>
      <pc:sldChg chg="modSp add">
        <pc:chgData name="Ife Grillo" userId="S::ig17021@bristol.ac.uk::e0507e5a-bb78-4e11-90b8-830cf2360d95" providerId="AD" clId="Web-{21C067B6-7DDE-A207-4C3C-D67161A84C66}" dt="2025-03-07T13:49:40.046" v="13" actId="14100"/>
        <pc:sldMkLst>
          <pc:docMk/>
          <pc:sldMk cId="3594283437" sldId="266"/>
        </pc:sldMkLst>
        <pc:spChg chg="mod">
          <ac:chgData name="Ife Grillo" userId="S::ig17021@bristol.ac.uk::e0507e5a-bb78-4e11-90b8-830cf2360d95" providerId="AD" clId="Web-{21C067B6-7DDE-A207-4C3C-D67161A84C66}" dt="2025-03-07T13:49:35.920" v="11" actId="1076"/>
          <ac:spMkLst>
            <pc:docMk/>
            <pc:sldMk cId="3594283437" sldId="266"/>
            <ac:spMk id="2" creationId="{27E388E2-AB5E-B9FB-D7AD-A825F53180E8}"/>
          </ac:spMkLst>
        </pc:spChg>
        <pc:picChg chg="mod">
          <ac:chgData name="Ife Grillo" userId="S::ig17021@bristol.ac.uk::e0507e5a-bb78-4e11-90b8-830cf2360d95" providerId="AD" clId="Web-{21C067B6-7DDE-A207-4C3C-D67161A84C66}" dt="2025-03-07T13:49:40.046" v="13" actId="14100"/>
          <ac:picMkLst>
            <pc:docMk/>
            <pc:sldMk cId="3594283437" sldId="266"/>
            <ac:picMk id="5" creationId="{FBB6AE0F-3646-AC87-B95D-7FD2822591E9}"/>
          </ac:picMkLst>
        </pc:picChg>
      </pc:sldChg>
      <pc:sldChg chg="modSp">
        <pc:chgData name="Ife Grillo" userId="S::ig17021@bristol.ac.uk::e0507e5a-bb78-4e11-90b8-830cf2360d95" providerId="AD" clId="Web-{21C067B6-7DDE-A207-4C3C-D67161A84C66}" dt="2025-03-07T12:18:55.137" v="4" actId="20577"/>
        <pc:sldMkLst>
          <pc:docMk/>
          <pc:sldMk cId="3303650591" sldId="293"/>
        </pc:sldMkLst>
        <pc:spChg chg="mod">
          <ac:chgData name="Ife Grillo" userId="S::ig17021@bristol.ac.uk::e0507e5a-bb78-4e11-90b8-830cf2360d95" providerId="AD" clId="Web-{21C067B6-7DDE-A207-4C3C-D67161A84C66}" dt="2025-03-07T12:18:55.137" v="4" actId="20577"/>
          <ac:spMkLst>
            <pc:docMk/>
            <pc:sldMk cId="3303650591" sldId="293"/>
            <ac:spMk id="4" creationId="{C960626D-A7C8-8605-771E-FEC016687095}"/>
          </ac:spMkLst>
        </pc:spChg>
      </pc:sldChg>
      <pc:sldChg chg="modSp">
        <pc:chgData name="Ife Grillo" userId="S::ig17021@bristol.ac.uk::e0507e5a-bb78-4e11-90b8-830cf2360d95" providerId="AD" clId="Web-{21C067B6-7DDE-A207-4C3C-D67161A84C66}" dt="2025-03-07T12:19:13.513" v="7" actId="20577"/>
        <pc:sldMkLst>
          <pc:docMk/>
          <pc:sldMk cId="875849270" sldId="752"/>
        </pc:sldMkLst>
        <pc:spChg chg="mod">
          <ac:chgData name="Ife Grillo" userId="S::ig17021@bristol.ac.uk::e0507e5a-bb78-4e11-90b8-830cf2360d95" providerId="AD" clId="Web-{21C067B6-7DDE-A207-4C3C-D67161A84C66}" dt="2025-03-07T12:19:13.513" v="7" actId="20577"/>
          <ac:spMkLst>
            <pc:docMk/>
            <pc:sldMk cId="875849270" sldId="752"/>
            <ac:spMk id="3" creationId="{CD062AA6-65E3-E4EE-2371-AB31976773CC}"/>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uob.sharepoint.com/teams/grp-StudentInclusion/Shared%20Documents/Inclusion%20Training/Race%20Equality%20Training/Zoe%20notes/Race%20eq%20training%20background%20data.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Sheet1!$A$18</c:f>
              <c:strCache>
                <c:ptCount val="1"/>
                <c:pt idx="0">
                  <c:v>Asian</c:v>
                </c:pt>
              </c:strCache>
            </c:strRef>
          </c:tx>
          <c:spPr>
            <a:ln w="28575" cap="rnd">
              <a:solidFill>
                <a:schemeClr val="accent1"/>
              </a:solidFill>
              <a:round/>
            </a:ln>
            <a:effectLst/>
          </c:spPr>
          <c:marker>
            <c:symbol val="none"/>
          </c:marker>
          <c:cat>
            <c:strRef>
              <c:f>Sheet1!$B$17:$G$17</c:f>
              <c:strCache>
                <c:ptCount val="6"/>
                <c:pt idx="0">
                  <c:v>2017-18</c:v>
                </c:pt>
                <c:pt idx="1">
                  <c:v>2018-19</c:v>
                </c:pt>
                <c:pt idx="2">
                  <c:v>2019-20</c:v>
                </c:pt>
                <c:pt idx="3">
                  <c:v>2020-21</c:v>
                </c:pt>
                <c:pt idx="4">
                  <c:v>2021-22</c:v>
                </c:pt>
                <c:pt idx="5">
                  <c:v>2022-23</c:v>
                </c:pt>
              </c:strCache>
            </c:strRef>
          </c:cat>
          <c:val>
            <c:numRef>
              <c:f>Sheet1!$B$18:$G$18</c:f>
              <c:numCache>
                <c:formatCode>0.0%</c:formatCode>
                <c:ptCount val="6"/>
                <c:pt idx="0">
                  <c:v>0.81599999999999995</c:v>
                </c:pt>
                <c:pt idx="1">
                  <c:v>0.85899999999999999</c:v>
                </c:pt>
                <c:pt idx="2">
                  <c:v>0.89200000000000002</c:v>
                </c:pt>
                <c:pt idx="3">
                  <c:v>0.90200000000000002</c:v>
                </c:pt>
                <c:pt idx="4">
                  <c:v>0.82599999999999996</c:v>
                </c:pt>
                <c:pt idx="5">
                  <c:v>0.83199999999999996</c:v>
                </c:pt>
              </c:numCache>
            </c:numRef>
          </c:val>
          <c:smooth val="0"/>
          <c:extLst>
            <c:ext xmlns:c16="http://schemas.microsoft.com/office/drawing/2014/chart" uri="{C3380CC4-5D6E-409C-BE32-E72D297353CC}">
              <c16:uniqueId val="{00000000-D0E2-4BBF-B5BD-DA23E140E4D7}"/>
            </c:ext>
          </c:extLst>
        </c:ser>
        <c:ser>
          <c:idx val="1"/>
          <c:order val="1"/>
          <c:tx>
            <c:strRef>
              <c:f>Sheet1!$A$19</c:f>
              <c:strCache>
                <c:ptCount val="1"/>
                <c:pt idx="0">
                  <c:v>Black</c:v>
                </c:pt>
              </c:strCache>
            </c:strRef>
          </c:tx>
          <c:spPr>
            <a:ln w="28575" cap="rnd">
              <a:solidFill>
                <a:schemeClr val="accent2"/>
              </a:solidFill>
              <a:round/>
            </a:ln>
            <a:effectLst/>
          </c:spPr>
          <c:marker>
            <c:symbol val="none"/>
          </c:marker>
          <c:cat>
            <c:strRef>
              <c:f>Sheet1!$B$17:$G$17</c:f>
              <c:strCache>
                <c:ptCount val="6"/>
                <c:pt idx="0">
                  <c:v>2017-18</c:v>
                </c:pt>
                <c:pt idx="1">
                  <c:v>2018-19</c:v>
                </c:pt>
                <c:pt idx="2">
                  <c:v>2019-20</c:v>
                </c:pt>
                <c:pt idx="3">
                  <c:v>2020-21</c:v>
                </c:pt>
                <c:pt idx="4">
                  <c:v>2021-22</c:v>
                </c:pt>
                <c:pt idx="5">
                  <c:v>2022-23</c:v>
                </c:pt>
              </c:strCache>
            </c:strRef>
          </c:cat>
          <c:val>
            <c:numRef>
              <c:f>Sheet1!$B$19:$G$19</c:f>
              <c:numCache>
                <c:formatCode>0.0%</c:formatCode>
                <c:ptCount val="6"/>
                <c:pt idx="0">
                  <c:v>0.85499999999999998</c:v>
                </c:pt>
                <c:pt idx="1">
                  <c:v>0.75800000000000001</c:v>
                </c:pt>
                <c:pt idx="2">
                  <c:v>0.89</c:v>
                </c:pt>
                <c:pt idx="3">
                  <c:v>0.83799999999999997</c:v>
                </c:pt>
                <c:pt idx="4">
                  <c:v>0.86699999999999999</c:v>
                </c:pt>
                <c:pt idx="5">
                  <c:v>0.75800000000000001</c:v>
                </c:pt>
              </c:numCache>
            </c:numRef>
          </c:val>
          <c:smooth val="0"/>
          <c:extLst>
            <c:ext xmlns:c16="http://schemas.microsoft.com/office/drawing/2014/chart" uri="{C3380CC4-5D6E-409C-BE32-E72D297353CC}">
              <c16:uniqueId val="{00000001-D0E2-4BBF-B5BD-DA23E140E4D7}"/>
            </c:ext>
          </c:extLst>
        </c:ser>
        <c:ser>
          <c:idx val="2"/>
          <c:order val="2"/>
          <c:tx>
            <c:strRef>
              <c:f>Sheet1!$A$20</c:f>
              <c:strCache>
                <c:ptCount val="1"/>
                <c:pt idx="0">
                  <c:v>Mixed</c:v>
                </c:pt>
              </c:strCache>
            </c:strRef>
          </c:tx>
          <c:spPr>
            <a:ln w="28575" cap="rnd">
              <a:solidFill>
                <a:schemeClr val="accent3"/>
              </a:solidFill>
              <a:round/>
            </a:ln>
            <a:effectLst/>
          </c:spPr>
          <c:marker>
            <c:symbol val="none"/>
          </c:marker>
          <c:cat>
            <c:strRef>
              <c:f>Sheet1!$B$17:$G$17</c:f>
              <c:strCache>
                <c:ptCount val="6"/>
                <c:pt idx="0">
                  <c:v>2017-18</c:v>
                </c:pt>
                <c:pt idx="1">
                  <c:v>2018-19</c:v>
                </c:pt>
                <c:pt idx="2">
                  <c:v>2019-20</c:v>
                </c:pt>
                <c:pt idx="3">
                  <c:v>2020-21</c:v>
                </c:pt>
                <c:pt idx="4">
                  <c:v>2021-22</c:v>
                </c:pt>
                <c:pt idx="5">
                  <c:v>2022-23</c:v>
                </c:pt>
              </c:strCache>
            </c:strRef>
          </c:cat>
          <c:val>
            <c:numRef>
              <c:f>Sheet1!$B$20:$G$20</c:f>
              <c:numCache>
                <c:formatCode>0.0%</c:formatCode>
                <c:ptCount val="6"/>
                <c:pt idx="0">
                  <c:v>0.90600000000000003</c:v>
                </c:pt>
                <c:pt idx="1">
                  <c:v>0.89500000000000002</c:v>
                </c:pt>
                <c:pt idx="2">
                  <c:v>0.91900000000000004</c:v>
                </c:pt>
                <c:pt idx="3">
                  <c:v>0.94299999999999995</c:v>
                </c:pt>
                <c:pt idx="4">
                  <c:v>0.879</c:v>
                </c:pt>
                <c:pt idx="5">
                  <c:v>0.88500000000000001</c:v>
                </c:pt>
              </c:numCache>
            </c:numRef>
          </c:val>
          <c:smooth val="0"/>
          <c:extLst>
            <c:ext xmlns:c16="http://schemas.microsoft.com/office/drawing/2014/chart" uri="{C3380CC4-5D6E-409C-BE32-E72D297353CC}">
              <c16:uniqueId val="{00000002-D0E2-4BBF-B5BD-DA23E140E4D7}"/>
            </c:ext>
          </c:extLst>
        </c:ser>
        <c:ser>
          <c:idx val="3"/>
          <c:order val="3"/>
          <c:tx>
            <c:strRef>
              <c:f>Sheet1!$A$21</c:f>
              <c:strCache>
                <c:ptCount val="1"/>
                <c:pt idx="0">
                  <c:v>Other</c:v>
                </c:pt>
              </c:strCache>
            </c:strRef>
          </c:tx>
          <c:spPr>
            <a:ln w="28575" cap="rnd">
              <a:solidFill>
                <a:schemeClr val="accent4"/>
              </a:solidFill>
              <a:round/>
            </a:ln>
            <a:effectLst/>
          </c:spPr>
          <c:marker>
            <c:symbol val="none"/>
          </c:marker>
          <c:cat>
            <c:strRef>
              <c:f>Sheet1!$B$17:$G$17</c:f>
              <c:strCache>
                <c:ptCount val="6"/>
                <c:pt idx="0">
                  <c:v>2017-18</c:v>
                </c:pt>
                <c:pt idx="1">
                  <c:v>2018-19</c:v>
                </c:pt>
                <c:pt idx="2">
                  <c:v>2019-20</c:v>
                </c:pt>
                <c:pt idx="3">
                  <c:v>2020-21</c:v>
                </c:pt>
                <c:pt idx="4">
                  <c:v>2021-22</c:v>
                </c:pt>
                <c:pt idx="5">
                  <c:v>2022-23</c:v>
                </c:pt>
              </c:strCache>
            </c:strRef>
          </c:cat>
          <c:val>
            <c:numRef>
              <c:f>Sheet1!$B$21:$G$21</c:f>
              <c:numCache>
                <c:formatCode>0.0%</c:formatCode>
                <c:ptCount val="6"/>
                <c:pt idx="0">
                  <c:v>0.85399999999999998</c:v>
                </c:pt>
                <c:pt idx="1">
                  <c:v>0.85399999999999998</c:v>
                </c:pt>
                <c:pt idx="2">
                  <c:v>0.872</c:v>
                </c:pt>
                <c:pt idx="3">
                  <c:v>0.91200000000000003</c:v>
                </c:pt>
                <c:pt idx="4">
                  <c:v>0.83299999999999996</c:v>
                </c:pt>
                <c:pt idx="5">
                  <c:v>0.873</c:v>
                </c:pt>
              </c:numCache>
            </c:numRef>
          </c:val>
          <c:smooth val="0"/>
          <c:extLst>
            <c:ext xmlns:c16="http://schemas.microsoft.com/office/drawing/2014/chart" uri="{C3380CC4-5D6E-409C-BE32-E72D297353CC}">
              <c16:uniqueId val="{00000003-D0E2-4BBF-B5BD-DA23E140E4D7}"/>
            </c:ext>
          </c:extLst>
        </c:ser>
        <c:ser>
          <c:idx val="4"/>
          <c:order val="4"/>
          <c:tx>
            <c:strRef>
              <c:f>Sheet1!$A$22</c:f>
              <c:strCache>
                <c:ptCount val="1"/>
                <c:pt idx="0">
                  <c:v>White</c:v>
                </c:pt>
              </c:strCache>
            </c:strRef>
          </c:tx>
          <c:spPr>
            <a:ln w="28575" cap="rnd">
              <a:solidFill>
                <a:schemeClr val="accent5"/>
              </a:solidFill>
              <a:round/>
            </a:ln>
            <a:effectLst/>
          </c:spPr>
          <c:marker>
            <c:symbol val="none"/>
          </c:marker>
          <c:cat>
            <c:strRef>
              <c:f>Sheet1!$B$17:$G$17</c:f>
              <c:strCache>
                <c:ptCount val="6"/>
                <c:pt idx="0">
                  <c:v>2017-18</c:v>
                </c:pt>
                <c:pt idx="1">
                  <c:v>2018-19</c:v>
                </c:pt>
                <c:pt idx="2">
                  <c:v>2019-20</c:v>
                </c:pt>
                <c:pt idx="3">
                  <c:v>2020-21</c:v>
                </c:pt>
                <c:pt idx="4">
                  <c:v>2021-22</c:v>
                </c:pt>
                <c:pt idx="5">
                  <c:v>2022-23</c:v>
                </c:pt>
              </c:strCache>
            </c:strRef>
          </c:cat>
          <c:val>
            <c:numRef>
              <c:f>Sheet1!$B$22:$G$22</c:f>
              <c:numCache>
                <c:formatCode>0.0%</c:formatCode>
                <c:ptCount val="6"/>
                <c:pt idx="0">
                  <c:v>0.93200000000000005</c:v>
                </c:pt>
                <c:pt idx="1">
                  <c:v>0.93799999999999994</c:v>
                </c:pt>
                <c:pt idx="2">
                  <c:v>0.95199999999999996</c:v>
                </c:pt>
                <c:pt idx="3">
                  <c:v>0.95399999999999996</c:v>
                </c:pt>
                <c:pt idx="4">
                  <c:v>0.93400000000000005</c:v>
                </c:pt>
                <c:pt idx="5">
                  <c:v>0.92200000000000004</c:v>
                </c:pt>
              </c:numCache>
            </c:numRef>
          </c:val>
          <c:smooth val="0"/>
          <c:extLst>
            <c:ext xmlns:c16="http://schemas.microsoft.com/office/drawing/2014/chart" uri="{C3380CC4-5D6E-409C-BE32-E72D297353CC}">
              <c16:uniqueId val="{00000004-D0E2-4BBF-B5BD-DA23E140E4D7}"/>
            </c:ext>
          </c:extLst>
        </c:ser>
        <c:dLbls>
          <c:showLegendKey val="0"/>
          <c:showVal val="0"/>
          <c:showCatName val="0"/>
          <c:showSerName val="0"/>
          <c:showPercent val="0"/>
          <c:showBubbleSize val="0"/>
        </c:dLbls>
        <c:smooth val="0"/>
        <c:axId val="544575455"/>
        <c:axId val="544575935"/>
      </c:lineChart>
      <c:catAx>
        <c:axId val="5445754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44575935"/>
        <c:crosses val="autoZero"/>
        <c:auto val="1"/>
        <c:lblAlgn val="ctr"/>
        <c:lblOffset val="100"/>
        <c:noMultiLvlLbl val="0"/>
      </c:catAx>
      <c:valAx>
        <c:axId val="544575935"/>
        <c:scaling>
          <c:orientation val="minMax"/>
          <c:min val="0.5"/>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44575455"/>
        <c:crosses val="autoZero"/>
        <c:crossBetween val="between"/>
        <c:majorUnit val="0.1"/>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5CD965D1-09F0-4F3B-8A24-D1993AC9C617}" type="datetimeFigureOut">
              <a:rPr lang="en-GB" smtClean="0"/>
              <a:t>17/03/2025</a:t>
            </a:fld>
            <a:endParaRPr lang="en-GB"/>
          </a:p>
        </p:txBody>
      </p:sp>
      <p:sp>
        <p:nvSpPr>
          <p:cNvPr id="4" name="Slide Image Placeholder 3"/>
          <p:cNvSpPr>
            <a:spLocks noGrp="1" noRot="1" noChangeAspect="1"/>
          </p:cNvSpPr>
          <p:nvPr>
            <p:ph type="sldImg" idx="2"/>
          </p:nvPr>
        </p:nvSpPr>
        <p:spPr>
          <a:xfrm>
            <a:off x="438150" y="1233488"/>
            <a:ext cx="5921375" cy="33321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17"/>
            <a:ext cx="2945659" cy="49534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377317"/>
            <a:ext cx="2945659" cy="495347"/>
          </a:xfrm>
          <a:prstGeom prst="rect">
            <a:avLst/>
          </a:prstGeom>
        </p:spPr>
        <p:txBody>
          <a:bodyPr vert="horz" lIns="91440" tIns="45720" rIns="91440" bIns="45720" rtlCol="0" anchor="b"/>
          <a:lstStyle>
            <a:lvl1pPr algn="r">
              <a:defRPr sz="1200"/>
            </a:lvl1pPr>
          </a:lstStyle>
          <a:p>
            <a:fld id="{864CC2F7-CEBA-4292-8D5B-B5693DC7851A}" type="slidenum">
              <a:rPr lang="en-GB" smtClean="0"/>
              <a:t>‹#›</a:t>
            </a:fld>
            <a:endParaRPr lang="en-GB"/>
          </a:p>
        </p:txBody>
      </p:sp>
    </p:spTree>
    <p:extLst>
      <p:ext uri="{BB962C8B-B14F-4D97-AF65-F5344CB8AC3E}">
        <p14:creationId xmlns:p14="http://schemas.microsoft.com/office/powerpoint/2010/main" val="2412375277"/>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ABJ &amp; IG</a:t>
            </a:r>
          </a:p>
        </p:txBody>
      </p:sp>
      <p:sp>
        <p:nvSpPr>
          <p:cNvPr id="4" name="Slide Number Placeholder 3"/>
          <p:cNvSpPr>
            <a:spLocks noGrp="1"/>
          </p:cNvSpPr>
          <p:nvPr>
            <p:ph type="sldNum" sz="quarter" idx="5"/>
          </p:nvPr>
        </p:nvSpPr>
        <p:spPr/>
        <p:txBody>
          <a:bodyPr/>
          <a:lstStyle/>
          <a:p>
            <a:fld id="{864CC2F7-CEBA-4292-8D5B-B5693DC7851A}" type="slidenum">
              <a:rPr lang="en-GB" smtClean="0"/>
              <a:t>1</a:t>
            </a:fld>
            <a:endParaRPr lang="en-GB"/>
          </a:p>
        </p:txBody>
      </p:sp>
    </p:spTree>
    <p:extLst>
      <p:ext uri="{BB962C8B-B14F-4D97-AF65-F5344CB8AC3E}">
        <p14:creationId xmlns:p14="http://schemas.microsoft.com/office/powerpoint/2010/main" val="3674126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ABJ – Highlighting the ongoing priority of </a:t>
            </a:r>
            <a:r>
              <a:rPr lang="en-US" err="1">
                <a:ea typeface="Calibri"/>
                <a:cs typeface="Calibri"/>
              </a:rPr>
              <a:t>UoB</a:t>
            </a:r>
            <a:r>
              <a:rPr lang="en-US">
                <a:ea typeface="Calibri"/>
                <a:cs typeface="Calibri"/>
              </a:rPr>
              <a:t>. This target has not been met, carried forward and refined in our new APP and sits alongside wider institutional work – e.g. Anti racist action plan, reparative futures </a:t>
            </a:r>
          </a:p>
          <a:p>
            <a:endParaRPr lang="en-US">
              <a:ea typeface="Calibri"/>
              <a:cs typeface="Calibri"/>
            </a:endParaRPr>
          </a:p>
          <a:p>
            <a:pPr algn="l"/>
            <a:r>
              <a:rPr lang="en-GB" b="0" i="0">
                <a:solidFill>
                  <a:srgbClr val="333333"/>
                </a:solidFill>
                <a:effectLst/>
                <a:latin typeface="Open Sans" panose="020B0606030504020204" pitchFamily="34" charset="0"/>
              </a:rPr>
              <a:t>Reparative Futures is a £10 million programme. It aims, through a series of targeted initiatives, to redress some of the systemic injustices arising from the transatlantic trafficking of enslaved African people.</a:t>
            </a:r>
          </a:p>
          <a:p>
            <a:pPr algn="l"/>
            <a:r>
              <a:rPr lang="en-GB" b="0" i="0">
                <a:solidFill>
                  <a:srgbClr val="333333"/>
                </a:solidFill>
                <a:effectLst/>
                <a:latin typeface="Open Sans" panose="020B0606030504020204" pitchFamily="34" charset="0"/>
              </a:rPr>
              <a:t>The University acknowledges its historical ties with individuals linked to that activity and the significant work required to address this legacy and ongoing anti-black racism within the University and beyond.</a:t>
            </a:r>
          </a:p>
          <a:p>
            <a:pPr algn="l"/>
            <a:r>
              <a:rPr lang="en-GB" b="0" i="0">
                <a:solidFill>
                  <a:srgbClr val="333333"/>
                </a:solidFill>
                <a:effectLst/>
                <a:latin typeface="Open Sans" panose="020B0606030504020204" pitchFamily="34" charset="0"/>
              </a:rPr>
              <a:t>The Reparative Futures Programme was announced in November 2023 and began in February 2024. It will run for 10 years with a view to creating a sustainable impact that can continue and be built on well after the formal programme has completed. It will be co-created with Bristol’s Black communities, students and staff.</a:t>
            </a:r>
          </a:p>
          <a:p>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864CC2F7-CEBA-4292-8D5B-B5693DC7851A}" type="slidenum">
              <a:rPr lang="en-GB" smtClean="0"/>
              <a:t>2</a:t>
            </a:fld>
            <a:endParaRPr lang="en-GB"/>
          </a:p>
        </p:txBody>
      </p:sp>
    </p:spTree>
    <p:extLst>
      <p:ext uri="{BB962C8B-B14F-4D97-AF65-F5344CB8AC3E}">
        <p14:creationId xmlns:p14="http://schemas.microsoft.com/office/powerpoint/2010/main" val="2375308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ABJ – Metrics: 21-22 baseline = 8.3 PP, target for 28-29 = 5.6PP. Context of IMD gap 9.1PP target (13.6 current) and Mature 7.1PP target (10.6 currently)</a:t>
            </a:r>
          </a:p>
        </p:txBody>
      </p:sp>
      <p:sp>
        <p:nvSpPr>
          <p:cNvPr id="4" name="Slide Number Placeholder 3"/>
          <p:cNvSpPr>
            <a:spLocks noGrp="1"/>
          </p:cNvSpPr>
          <p:nvPr>
            <p:ph type="sldNum" sz="quarter" idx="5"/>
          </p:nvPr>
        </p:nvSpPr>
        <p:spPr/>
        <p:txBody>
          <a:bodyPr/>
          <a:lstStyle/>
          <a:p>
            <a:fld id="{864CC2F7-CEBA-4292-8D5B-B5693DC7851A}" type="slidenum">
              <a:rPr lang="en-GB" smtClean="0"/>
              <a:t>3</a:t>
            </a:fld>
            <a:endParaRPr lang="en-GB"/>
          </a:p>
        </p:txBody>
      </p:sp>
    </p:spTree>
    <p:extLst>
      <p:ext uri="{BB962C8B-B14F-4D97-AF65-F5344CB8AC3E}">
        <p14:creationId xmlns:p14="http://schemas.microsoft.com/office/powerpoint/2010/main" val="4279386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ABJ – RIA expanded activity, new horizon’s transition program. </a:t>
            </a:r>
          </a:p>
        </p:txBody>
      </p:sp>
      <p:sp>
        <p:nvSpPr>
          <p:cNvPr id="4" name="Slide Number Placeholder 3"/>
          <p:cNvSpPr>
            <a:spLocks noGrp="1"/>
          </p:cNvSpPr>
          <p:nvPr>
            <p:ph type="sldNum" sz="quarter" idx="5"/>
          </p:nvPr>
        </p:nvSpPr>
        <p:spPr/>
        <p:txBody>
          <a:bodyPr/>
          <a:lstStyle/>
          <a:p>
            <a:fld id="{864CC2F7-CEBA-4292-8D5B-B5693DC7851A}" type="slidenum">
              <a:rPr lang="en-GB" smtClean="0"/>
              <a:t>4</a:t>
            </a:fld>
            <a:endParaRPr lang="en-GB"/>
          </a:p>
        </p:txBody>
      </p:sp>
    </p:spTree>
    <p:extLst>
      <p:ext uri="{BB962C8B-B14F-4D97-AF65-F5344CB8AC3E}">
        <p14:creationId xmlns:p14="http://schemas.microsoft.com/office/powerpoint/2010/main" val="3072015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ABJ – Complementary to the transition and co-creation work</a:t>
            </a:r>
          </a:p>
        </p:txBody>
      </p:sp>
      <p:sp>
        <p:nvSpPr>
          <p:cNvPr id="4" name="Slide Number Placeholder 3"/>
          <p:cNvSpPr>
            <a:spLocks noGrp="1"/>
          </p:cNvSpPr>
          <p:nvPr>
            <p:ph type="sldNum" sz="quarter" idx="5"/>
          </p:nvPr>
        </p:nvSpPr>
        <p:spPr/>
        <p:txBody>
          <a:bodyPr/>
          <a:lstStyle/>
          <a:p>
            <a:fld id="{864CC2F7-CEBA-4292-8D5B-B5693DC7851A}" type="slidenum">
              <a:rPr lang="en-GB" smtClean="0"/>
              <a:t>5</a:t>
            </a:fld>
            <a:endParaRPr lang="en-GB"/>
          </a:p>
        </p:txBody>
      </p:sp>
    </p:spTree>
    <p:extLst>
      <p:ext uri="{BB962C8B-B14F-4D97-AF65-F5344CB8AC3E}">
        <p14:creationId xmlns:p14="http://schemas.microsoft.com/office/powerpoint/2010/main" val="13909164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Aggregated gap (white compared with all ethnicities except white) is 7.5pp, down from 8.1pp in the previous year – conceals a range of differential impacts</a:t>
            </a:r>
          </a:p>
          <a:p>
            <a:r>
              <a:rPr lang="en-GB"/>
              <a:t>Black/white gap is up from 6.7pp in previous year (NB relatively small numbers lead to higher levels of volatility) - 4 year </a:t>
            </a:r>
            <a:r>
              <a:rPr lang="en-GB" err="1"/>
              <a:t>UoB</a:t>
            </a:r>
            <a:r>
              <a:rPr lang="en-GB"/>
              <a:t> average = 10.7pp</a:t>
            </a:r>
          </a:p>
        </p:txBody>
      </p:sp>
      <p:sp>
        <p:nvSpPr>
          <p:cNvPr id="4" name="Slide Number Placeholder 3"/>
          <p:cNvSpPr>
            <a:spLocks noGrp="1"/>
          </p:cNvSpPr>
          <p:nvPr>
            <p:ph type="sldNum" sz="quarter" idx="5"/>
          </p:nvPr>
        </p:nvSpPr>
        <p:spPr/>
        <p:txBody>
          <a:bodyPr/>
          <a:lstStyle/>
          <a:p>
            <a:fld id="{75923407-565A-4E82-8CF8-3742A0004A65}" type="slidenum">
              <a:rPr lang="en-GB" smtClean="0"/>
              <a:t>6</a:t>
            </a:fld>
            <a:endParaRPr lang="en-GB"/>
          </a:p>
        </p:txBody>
      </p:sp>
    </p:spTree>
    <p:extLst>
      <p:ext uri="{BB962C8B-B14F-4D97-AF65-F5344CB8AC3E}">
        <p14:creationId xmlns:p14="http://schemas.microsoft.com/office/powerpoint/2010/main" val="22066899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IG</a:t>
            </a:r>
          </a:p>
        </p:txBody>
      </p:sp>
      <p:sp>
        <p:nvSpPr>
          <p:cNvPr id="4" name="Slide Number Placeholder 3"/>
          <p:cNvSpPr>
            <a:spLocks noGrp="1"/>
          </p:cNvSpPr>
          <p:nvPr>
            <p:ph type="sldNum" sz="quarter" idx="5"/>
          </p:nvPr>
        </p:nvSpPr>
        <p:spPr/>
        <p:txBody>
          <a:bodyPr/>
          <a:lstStyle/>
          <a:p>
            <a:fld id="{864CC2F7-CEBA-4292-8D5B-B5693DC7851A}" type="slidenum">
              <a:rPr lang="en-GB" smtClean="0"/>
              <a:t>8</a:t>
            </a:fld>
            <a:endParaRPr lang="en-GB"/>
          </a:p>
        </p:txBody>
      </p:sp>
    </p:spTree>
    <p:extLst>
      <p:ext uri="{BB962C8B-B14F-4D97-AF65-F5344CB8AC3E}">
        <p14:creationId xmlns:p14="http://schemas.microsoft.com/office/powerpoint/2010/main" val="36018374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IG</a:t>
            </a:r>
          </a:p>
        </p:txBody>
      </p:sp>
      <p:sp>
        <p:nvSpPr>
          <p:cNvPr id="4" name="Slide Number Placeholder 3"/>
          <p:cNvSpPr>
            <a:spLocks noGrp="1"/>
          </p:cNvSpPr>
          <p:nvPr>
            <p:ph type="sldNum" sz="quarter" idx="5"/>
          </p:nvPr>
        </p:nvSpPr>
        <p:spPr/>
        <p:txBody>
          <a:bodyPr/>
          <a:lstStyle/>
          <a:p>
            <a:fld id="{864CC2F7-CEBA-4292-8D5B-B5693DC7851A}" type="slidenum">
              <a:rPr lang="en-GB" smtClean="0"/>
              <a:t>12</a:t>
            </a:fld>
            <a:endParaRPr lang="en-GB"/>
          </a:p>
        </p:txBody>
      </p:sp>
    </p:spTree>
    <p:extLst>
      <p:ext uri="{BB962C8B-B14F-4D97-AF65-F5344CB8AC3E}">
        <p14:creationId xmlns:p14="http://schemas.microsoft.com/office/powerpoint/2010/main" val="7222887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864CC2F7-CEBA-4292-8D5B-B5693DC7851A}" type="slidenum">
              <a:rPr lang="en-GB" smtClean="0"/>
              <a:t>14</a:t>
            </a:fld>
            <a:endParaRPr lang="en-GB"/>
          </a:p>
        </p:txBody>
      </p:sp>
    </p:spTree>
    <p:extLst>
      <p:ext uri="{BB962C8B-B14F-4D97-AF65-F5344CB8AC3E}">
        <p14:creationId xmlns:p14="http://schemas.microsoft.com/office/powerpoint/2010/main" val="21310015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White and Colou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C8C1A-1BF5-4B59-AC3C-73632A8AD884}"/>
              </a:ext>
            </a:extLst>
          </p:cNvPr>
          <p:cNvSpPr>
            <a:spLocks noGrp="1"/>
          </p:cNvSpPr>
          <p:nvPr>
            <p:ph type="ctrTitle" hasCustomPrompt="1"/>
          </p:nvPr>
        </p:nvSpPr>
        <p:spPr>
          <a:xfrm>
            <a:off x="370800" y="1598400"/>
            <a:ext cx="5259600" cy="1101600"/>
          </a:xfrm>
        </p:spPr>
        <p:txBody>
          <a:bodyPr anchor="b"/>
          <a:lstStyle>
            <a:lvl1pPr algn="l">
              <a:defRPr sz="2700" cap="all" baseline="0">
                <a:solidFill>
                  <a:schemeClr val="bg1"/>
                </a:solidFill>
              </a:defRPr>
            </a:lvl1pPr>
          </a:lstStyle>
          <a:p>
            <a:r>
              <a:rPr lang="en-GB"/>
              <a:t>CLICK TO EDIT MASTER TITLE SLIDE</a:t>
            </a:r>
          </a:p>
        </p:txBody>
      </p:sp>
      <p:sp>
        <p:nvSpPr>
          <p:cNvPr id="3" name="Subtitle 2">
            <a:extLst>
              <a:ext uri="{FF2B5EF4-FFF2-40B4-BE49-F238E27FC236}">
                <a16:creationId xmlns:a16="http://schemas.microsoft.com/office/drawing/2014/main" id="{E519FAE3-5BF7-4965-9A39-4DF10150BF31}"/>
              </a:ext>
            </a:extLst>
          </p:cNvPr>
          <p:cNvSpPr>
            <a:spLocks noGrp="1"/>
          </p:cNvSpPr>
          <p:nvPr>
            <p:ph type="subTitle" idx="1"/>
          </p:nvPr>
        </p:nvSpPr>
        <p:spPr>
          <a:xfrm>
            <a:off x="370800" y="2701528"/>
            <a:ext cx="5259600" cy="1314000"/>
          </a:xfrm>
        </p:spPr>
        <p:txBody>
          <a:bodyPr>
            <a:normAutofit/>
          </a:bodyPr>
          <a:lstStyle>
            <a:lvl1pPr marL="0" indent="0" algn="l">
              <a:buNone/>
              <a:defRPr sz="2000"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p>
        </p:txBody>
      </p:sp>
      <p:sp>
        <p:nvSpPr>
          <p:cNvPr id="4" name="Date Placeholder 3">
            <a:extLst>
              <a:ext uri="{FF2B5EF4-FFF2-40B4-BE49-F238E27FC236}">
                <a16:creationId xmlns:a16="http://schemas.microsoft.com/office/drawing/2014/main" id="{F2C72EC3-CD0E-4DAF-AFA9-AA5AC3F2F43E}"/>
              </a:ext>
            </a:extLst>
          </p:cNvPr>
          <p:cNvSpPr>
            <a:spLocks noGrp="1"/>
          </p:cNvSpPr>
          <p:nvPr>
            <p:ph type="dt" sz="half" idx="10"/>
          </p:nvPr>
        </p:nvSpPr>
        <p:spPr/>
        <p:txBody>
          <a:bodyPr/>
          <a:lstStyle>
            <a:lvl1pPr>
              <a:defRPr baseline="0">
                <a:solidFill>
                  <a:schemeClr val="bg1"/>
                </a:solidFill>
              </a:defRPr>
            </a:lvl1pPr>
          </a:lstStyle>
          <a:p>
            <a:fld id="{D1666282-696E-4BC8-B8B0-F336AA0FA017}" type="datetime1">
              <a:rPr lang="en-GB" smtClean="0"/>
              <a:pPr/>
              <a:t>17/03/2025</a:t>
            </a:fld>
            <a:endParaRPr lang="en-GB"/>
          </a:p>
        </p:txBody>
      </p:sp>
      <p:sp>
        <p:nvSpPr>
          <p:cNvPr id="5" name="Footer Placeholder 4">
            <a:extLst>
              <a:ext uri="{FF2B5EF4-FFF2-40B4-BE49-F238E27FC236}">
                <a16:creationId xmlns:a16="http://schemas.microsoft.com/office/drawing/2014/main" id="{F28B6EE9-35CE-4EDE-8C2A-8C22D6E56472}"/>
              </a:ext>
            </a:extLst>
          </p:cNvPr>
          <p:cNvSpPr>
            <a:spLocks noGrp="1"/>
          </p:cNvSpPr>
          <p:nvPr>
            <p:ph type="ftr" sz="quarter" idx="11"/>
          </p:nvPr>
        </p:nvSpPr>
        <p:spPr/>
        <p:txBody>
          <a:bodyPr/>
          <a:lstStyle>
            <a:lvl1pPr>
              <a:defRPr baseline="0">
                <a:solidFill>
                  <a:schemeClr val="tx1"/>
                </a:solidFill>
              </a:defRPr>
            </a:lvl1pPr>
          </a:lstStyle>
          <a:p>
            <a:endParaRPr lang="en-GB"/>
          </a:p>
        </p:txBody>
      </p:sp>
      <p:sp>
        <p:nvSpPr>
          <p:cNvPr id="6" name="Slide Number Placeholder 5">
            <a:extLst>
              <a:ext uri="{FF2B5EF4-FFF2-40B4-BE49-F238E27FC236}">
                <a16:creationId xmlns:a16="http://schemas.microsoft.com/office/drawing/2014/main" id="{6B43E84B-B0A3-4B16-A256-83DF69693842}"/>
              </a:ext>
            </a:extLst>
          </p:cNvPr>
          <p:cNvSpPr>
            <a:spLocks noGrp="1"/>
          </p:cNvSpPr>
          <p:nvPr>
            <p:ph type="sldNum" sz="quarter" idx="12"/>
          </p:nvPr>
        </p:nvSpPr>
        <p:spPr/>
        <p:txBody>
          <a:bodyPr/>
          <a:lstStyle>
            <a:lvl1pPr>
              <a:defRPr baseline="0">
                <a:solidFill>
                  <a:schemeClr val="bg1"/>
                </a:solidFill>
              </a:defRPr>
            </a:lvl1pPr>
          </a:lstStyle>
          <a:p>
            <a:fld id="{67DE1CF8-1877-4310-8670-A269E8016CAC}" type="slidenum">
              <a:rPr lang="en-GB" smtClean="0"/>
              <a:pPr/>
              <a:t>‹#›</a:t>
            </a:fld>
            <a:endParaRPr lang="en-GB"/>
          </a:p>
        </p:txBody>
      </p:sp>
    </p:spTree>
    <p:extLst>
      <p:ext uri="{BB962C8B-B14F-4D97-AF65-F5344CB8AC3E}">
        <p14:creationId xmlns:p14="http://schemas.microsoft.com/office/powerpoint/2010/main" val="2572744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DC913EE-2727-4AD5-A4F4-2BB171BD1452}"/>
              </a:ext>
            </a:extLst>
          </p:cNvPr>
          <p:cNvSpPr/>
          <p:nvPr userDrawn="1"/>
        </p:nvSpPr>
        <p:spPr>
          <a:xfrm>
            <a:off x="0" y="0"/>
            <a:ext cx="9144000" cy="422435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Picture Placeholder 4">
            <a:extLst>
              <a:ext uri="{FF2B5EF4-FFF2-40B4-BE49-F238E27FC236}">
                <a16:creationId xmlns:a16="http://schemas.microsoft.com/office/drawing/2014/main" id="{98CD2CEE-C7C6-454F-BABA-D3C681293B7D}"/>
              </a:ext>
            </a:extLst>
          </p:cNvPr>
          <p:cNvSpPr>
            <a:spLocks noGrp="1"/>
          </p:cNvSpPr>
          <p:nvPr>
            <p:ph type="pic" sz="quarter" idx="13"/>
          </p:nvPr>
        </p:nvSpPr>
        <p:spPr>
          <a:xfrm>
            <a:off x="370800" y="335674"/>
            <a:ext cx="8402400" cy="3553088"/>
          </a:xfrm>
          <a:prstGeom prst="rect">
            <a:avLst/>
          </a:prstGeom>
        </p:spPr>
        <p:txBody>
          <a:bodyPr/>
          <a:lstStyle>
            <a:lvl1pPr>
              <a:defRPr/>
            </a:lvl1pPr>
          </a:lstStyle>
          <a:p>
            <a:r>
              <a:rPr lang="en-GB"/>
              <a:t>Click icon to add picture</a:t>
            </a:r>
            <a:endParaRPr lang="en-US"/>
          </a:p>
        </p:txBody>
      </p:sp>
      <p:sp>
        <p:nvSpPr>
          <p:cNvPr id="3" name="Date Placeholder 2">
            <a:extLst>
              <a:ext uri="{FF2B5EF4-FFF2-40B4-BE49-F238E27FC236}">
                <a16:creationId xmlns:a16="http://schemas.microsoft.com/office/drawing/2014/main" id="{E10179F0-3632-4679-B6A5-46A0CB570E33}"/>
              </a:ext>
            </a:extLst>
          </p:cNvPr>
          <p:cNvSpPr>
            <a:spLocks noGrp="1"/>
          </p:cNvSpPr>
          <p:nvPr>
            <p:ph type="dt" sz="half" idx="10"/>
          </p:nvPr>
        </p:nvSpPr>
        <p:spPr/>
        <p:txBody>
          <a:bodyPr/>
          <a:lstStyle/>
          <a:p>
            <a:fld id="{3FAA1A33-3FCE-4155-9EE2-6FE5EF3C5DC7}" type="datetime1">
              <a:rPr lang="en-GB" smtClean="0"/>
              <a:t>17/03/2025</a:t>
            </a:fld>
            <a:endParaRPr lang="en-GB"/>
          </a:p>
        </p:txBody>
      </p:sp>
      <p:sp>
        <p:nvSpPr>
          <p:cNvPr id="4" name="Footer Placeholder 3">
            <a:extLst>
              <a:ext uri="{FF2B5EF4-FFF2-40B4-BE49-F238E27FC236}">
                <a16:creationId xmlns:a16="http://schemas.microsoft.com/office/drawing/2014/main" id="{DD3D66F0-0409-41B5-8F0F-17515FC29F6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A2F6746-0473-414F-B00B-B98335701938}"/>
              </a:ext>
            </a:extLst>
          </p:cNvPr>
          <p:cNvSpPr>
            <a:spLocks noGrp="1"/>
          </p:cNvSpPr>
          <p:nvPr>
            <p:ph type="sldNum" sz="quarter" idx="12"/>
          </p:nvPr>
        </p:nvSpPr>
        <p:spPr/>
        <p:txBody>
          <a:bodyPr/>
          <a:lstStyle/>
          <a:p>
            <a:fld id="{67DE1CF8-1877-4310-8670-A269E8016CAC}" type="slidenum">
              <a:rPr lang="en-GB" smtClean="0"/>
              <a:t>‹#›</a:t>
            </a:fld>
            <a:endParaRPr lang="en-GB"/>
          </a:p>
        </p:txBody>
      </p:sp>
      <p:sp>
        <p:nvSpPr>
          <p:cNvPr id="9" name="Title 1">
            <a:extLst>
              <a:ext uri="{FF2B5EF4-FFF2-40B4-BE49-F238E27FC236}">
                <a16:creationId xmlns:a16="http://schemas.microsoft.com/office/drawing/2014/main" id="{E5AB8804-944C-44FE-AC90-21977F1B78F3}"/>
              </a:ext>
            </a:extLst>
          </p:cNvPr>
          <p:cNvSpPr>
            <a:spLocks noGrp="1"/>
          </p:cNvSpPr>
          <p:nvPr>
            <p:ph type="title" hasCustomPrompt="1"/>
          </p:nvPr>
        </p:nvSpPr>
        <p:spPr>
          <a:xfrm>
            <a:off x="5628824" y="4348122"/>
            <a:ext cx="3143250" cy="690297"/>
          </a:xfrm>
        </p:spPr>
        <p:txBody>
          <a:bodyPr anchor="b"/>
          <a:lstStyle>
            <a:lvl1pPr>
              <a:defRPr sz="2400" b="0" i="0" baseline="0">
                <a:latin typeface="Arial" panose="020B0604020202020204" pitchFamily="34" charset="0"/>
              </a:defRPr>
            </a:lvl1pPr>
          </a:lstStyle>
          <a:p>
            <a:r>
              <a:rPr lang="en-US"/>
              <a:t>Click to add</a:t>
            </a:r>
            <a:br>
              <a:rPr lang="en-US"/>
            </a:br>
            <a:r>
              <a:rPr lang="en-US"/>
              <a:t>image caption</a:t>
            </a:r>
            <a:endParaRPr lang="en-GB"/>
          </a:p>
        </p:txBody>
      </p:sp>
    </p:spTree>
    <p:extLst>
      <p:ext uri="{BB962C8B-B14F-4D97-AF65-F5344CB8AC3E}">
        <p14:creationId xmlns:p14="http://schemas.microsoft.com/office/powerpoint/2010/main" val="1853993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ull Bleed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E666FB1-7EB8-48D4-BBC6-25C76E69EA69}"/>
              </a:ext>
            </a:extLst>
          </p:cNvPr>
          <p:cNvSpPr>
            <a:spLocks noGrp="1"/>
          </p:cNvSpPr>
          <p:nvPr>
            <p:ph type="dt" sz="half" idx="10"/>
          </p:nvPr>
        </p:nvSpPr>
        <p:spPr/>
        <p:txBody>
          <a:bodyPr/>
          <a:lstStyle/>
          <a:p>
            <a:fld id="{5EE9515F-EF3A-4544-A4C7-DB909F882D02}" type="datetime1">
              <a:rPr lang="en-GB" smtClean="0"/>
              <a:t>17/03/2025</a:t>
            </a:fld>
            <a:endParaRPr lang="en-GB"/>
          </a:p>
        </p:txBody>
      </p:sp>
      <p:sp>
        <p:nvSpPr>
          <p:cNvPr id="4" name="Footer Placeholder 3">
            <a:extLst>
              <a:ext uri="{FF2B5EF4-FFF2-40B4-BE49-F238E27FC236}">
                <a16:creationId xmlns:a16="http://schemas.microsoft.com/office/drawing/2014/main" id="{6808E062-8FFD-4BEA-9E4D-0665BABE60B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6FD1732-3E34-49BE-8B77-1A0F750E24F4}"/>
              </a:ext>
            </a:extLst>
          </p:cNvPr>
          <p:cNvSpPr>
            <a:spLocks noGrp="1"/>
          </p:cNvSpPr>
          <p:nvPr>
            <p:ph type="sldNum" sz="quarter" idx="12"/>
          </p:nvPr>
        </p:nvSpPr>
        <p:spPr/>
        <p:txBody>
          <a:bodyPr/>
          <a:lstStyle/>
          <a:p>
            <a:fld id="{67DE1CF8-1877-4310-8670-A269E8016CAC}" type="slidenum">
              <a:rPr lang="en-GB" smtClean="0"/>
              <a:pPr/>
              <a:t>‹#›</a:t>
            </a:fld>
            <a:endParaRPr lang="en-GB"/>
          </a:p>
        </p:txBody>
      </p:sp>
      <p:sp>
        <p:nvSpPr>
          <p:cNvPr id="6" name="Picture Placeholder 4">
            <a:extLst>
              <a:ext uri="{FF2B5EF4-FFF2-40B4-BE49-F238E27FC236}">
                <a16:creationId xmlns:a16="http://schemas.microsoft.com/office/drawing/2014/main" id="{1DD2EA03-0958-4D81-9330-2608322C4FFA}"/>
              </a:ext>
            </a:extLst>
          </p:cNvPr>
          <p:cNvSpPr>
            <a:spLocks noGrp="1"/>
          </p:cNvSpPr>
          <p:nvPr>
            <p:ph type="pic" sz="quarter" idx="13" hasCustomPrompt="1"/>
          </p:nvPr>
        </p:nvSpPr>
        <p:spPr>
          <a:xfrm>
            <a:off x="0" y="0"/>
            <a:ext cx="9144000" cy="4267200"/>
          </a:xfrm>
          <a:prstGeom prst="rect">
            <a:avLst/>
          </a:prstGeom>
        </p:spPr>
        <p:txBody>
          <a:bodyPr/>
          <a:lstStyle>
            <a:lvl1pPr>
              <a:defRPr/>
            </a:lvl1pPr>
          </a:lstStyle>
          <a:p>
            <a:r>
              <a:rPr lang="en-US"/>
              <a:t>Click icon to add full bleed picture</a:t>
            </a:r>
          </a:p>
        </p:txBody>
      </p:sp>
      <p:sp>
        <p:nvSpPr>
          <p:cNvPr id="8" name="Title 1">
            <a:extLst>
              <a:ext uri="{FF2B5EF4-FFF2-40B4-BE49-F238E27FC236}">
                <a16:creationId xmlns:a16="http://schemas.microsoft.com/office/drawing/2014/main" id="{B52A7153-D257-4B24-9EEA-C9A3F1D1EE96}"/>
              </a:ext>
            </a:extLst>
          </p:cNvPr>
          <p:cNvSpPr>
            <a:spLocks noGrp="1"/>
          </p:cNvSpPr>
          <p:nvPr>
            <p:ph type="title" hasCustomPrompt="1"/>
          </p:nvPr>
        </p:nvSpPr>
        <p:spPr>
          <a:xfrm>
            <a:off x="5628824" y="4348122"/>
            <a:ext cx="3143250" cy="690297"/>
          </a:xfrm>
        </p:spPr>
        <p:txBody>
          <a:bodyPr anchor="b"/>
          <a:lstStyle>
            <a:lvl1pPr>
              <a:defRPr sz="2400" b="0" i="0" baseline="0">
                <a:latin typeface="Arial" panose="020B0604020202020204" pitchFamily="34" charset="0"/>
              </a:defRPr>
            </a:lvl1pPr>
          </a:lstStyle>
          <a:p>
            <a:r>
              <a:rPr lang="en-US"/>
              <a:t>Click to add</a:t>
            </a:r>
            <a:br>
              <a:rPr lang="en-US"/>
            </a:br>
            <a:r>
              <a:rPr lang="en-US"/>
              <a:t>image caption</a:t>
            </a:r>
            <a:endParaRPr lang="en-GB"/>
          </a:p>
        </p:txBody>
      </p:sp>
    </p:spTree>
    <p:extLst>
      <p:ext uri="{BB962C8B-B14F-4D97-AF65-F5344CB8AC3E}">
        <p14:creationId xmlns:p14="http://schemas.microsoft.com/office/powerpoint/2010/main" val="576646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4244F-AB7D-4A1B-B659-7C45DEE6D9EC}"/>
              </a:ext>
            </a:extLst>
          </p:cNvPr>
          <p:cNvSpPr>
            <a:spLocks noGrp="1"/>
          </p:cNvSpPr>
          <p:nvPr>
            <p:ph type="title"/>
          </p:nvPr>
        </p:nvSpPr>
        <p:spPr/>
        <p:txBody>
          <a:bodyPr/>
          <a:lstStyle>
            <a:lvl1pPr>
              <a:defRPr sz="2700" cap="none" baseline="0"/>
            </a:lvl1pPr>
          </a:lstStyle>
          <a:p>
            <a:r>
              <a:rPr lang="en-GB"/>
              <a:t>Click to edit Master title style</a:t>
            </a:r>
          </a:p>
        </p:txBody>
      </p:sp>
      <p:sp>
        <p:nvSpPr>
          <p:cNvPr id="3" name="Date Placeholder 2">
            <a:extLst>
              <a:ext uri="{FF2B5EF4-FFF2-40B4-BE49-F238E27FC236}">
                <a16:creationId xmlns:a16="http://schemas.microsoft.com/office/drawing/2014/main" id="{4621212D-E935-40DA-A8C3-8B44174E606C}"/>
              </a:ext>
            </a:extLst>
          </p:cNvPr>
          <p:cNvSpPr>
            <a:spLocks noGrp="1"/>
          </p:cNvSpPr>
          <p:nvPr>
            <p:ph type="dt" sz="half" idx="10"/>
          </p:nvPr>
        </p:nvSpPr>
        <p:spPr/>
        <p:txBody>
          <a:bodyPr/>
          <a:lstStyle/>
          <a:p>
            <a:fld id="{FB922975-2842-4F46-9E3A-BD83A4AB70A7}" type="datetime1">
              <a:rPr lang="en-GB" smtClean="0"/>
              <a:t>17/03/2025</a:t>
            </a:fld>
            <a:endParaRPr lang="en-GB"/>
          </a:p>
        </p:txBody>
      </p:sp>
      <p:sp>
        <p:nvSpPr>
          <p:cNvPr id="4" name="Footer Placeholder 3">
            <a:extLst>
              <a:ext uri="{FF2B5EF4-FFF2-40B4-BE49-F238E27FC236}">
                <a16:creationId xmlns:a16="http://schemas.microsoft.com/office/drawing/2014/main" id="{32684AF7-63FF-4F17-8CEC-05F9D0F11F1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2C3E4AC-67E3-4249-9DF5-A4C70E5F12DF}"/>
              </a:ext>
            </a:extLst>
          </p:cNvPr>
          <p:cNvSpPr>
            <a:spLocks noGrp="1"/>
          </p:cNvSpPr>
          <p:nvPr>
            <p:ph type="sldNum" sz="quarter" idx="12"/>
          </p:nvPr>
        </p:nvSpPr>
        <p:spPr/>
        <p:txBody>
          <a:bodyPr/>
          <a:lstStyle/>
          <a:p>
            <a:fld id="{67DE1CF8-1877-4310-8670-A269E8016CAC}" type="slidenum">
              <a:rPr lang="en-GB" smtClean="0"/>
              <a:pPr/>
              <a:t>‹#›</a:t>
            </a:fld>
            <a:endParaRPr lang="en-GB"/>
          </a:p>
        </p:txBody>
      </p:sp>
    </p:spTree>
    <p:extLst>
      <p:ext uri="{BB962C8B-B14F-4D97-AF65-F5344CB8AC3E}">
        <p14:creationId xmlns:p14="http://schemas.microsoft.com/office/powerpoint/2010/main" val="27523925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5926B6-9036-4126-AE1F-8A37EA538A2C}"/>
              </a:ext>
            </a:extLst>
          </p:cNvPr>
          <p:cNvSpPr>
            <a:spLocks noGrp="1"/>
          </p:cNvSpPr>
          <p:nvPr>
            <p:ph type="dt" sz="half" idx="10"/>
          </p:nvPr>
        </p:nvSpPr>
        <p:spPr/>
        <p:txBody>
          <a:bodyPr/>
          <a:lstStyle/>
          <a:p>
            <a:fld id="{160FE109-D549-48E1-9AC0-88A28FCC05A2}" type="datetime1">
              <a:rPr lang="en-GB" smtClean="0"/>
              <a:t>17/03/2025</a:t>
            </a:fld>
            <a:endParaRPr lang="en-GB"/>
          </a:p>
        </p:txBody>
      </p:sp>
      <p:sp>
        <p:nvSpPr>
          <p:cNvPr id="3" name="Footer Placeholder 2">
            <a:extLst>
              <a:ext uri="{FF2B5EF4-FFF2-40B4-BE49-F238E27FC236}">
                <a16:creationId xmlns:a16="http://schemas.microsoft.com/office/drawing/2014/main" id="{889A293D-86F4-467C-A6B2-024611FA1E2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8759A11-3108-4192-81AD-C415E05429B6}"/>
              </a:ext>
            </a:extLst>
          </p:cNvPr>
          <p:cNvSpPr>
            <a:spLocks noGrp="1"/>
          </p:cNvSpPr>
          <p:nvPr>
            <p:ph type="sldNum" sz="quarter" idx="12"/>
          </p:nvPr>
        </p:nvSpPr>
        <p:spPr/>
        <p:txBody>
          <a:bodyPr/>
          <a:lstStyle/>
          <a:p>
            <a:fld id="{67DE1CF8-1877-4310-8670-A269E8016CAC}" type="slidenum">
              <a:rPr lang="en-GB" smtClean="0"/>
              <a:t>‹#›</a:t>
            </a:fld>
            <a:endParaRPr lang="en-GB"/>
          </a:p>
        </p:txBody>
      </p:sp>
    </p:spTree>
    <p:extLst>
      <p:ext uri="{BB962C8B-B14F-4D97-AF65-F5344CB8AC3E}">
        <p14:creationId xmlns:p14="http://schemas.microsoft.com/office/powerpoint/2010/main" val="5576587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F6BF7-F72F-9CA4-5216-1BA13CBE68A1}"/>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A273A926-E0F1-4586-3243-9334D01D85B3}"/>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028012D-4195-87F4-9D27-BEBEE19A14CF}"/>
              </a:ext>
            </a:extLst>
          </p:cNvPr>
          <p:cNvSpPr>
            <a:spLocks noGrp="1"/>
          </p:cNvSpPr>
          <p:nvPr>
            <p:ph type="dt" sz="half" idx="10"/>
          </p:nvPr>
        </p:nvSpPr>
        <p:spPr/>
        <p:txBody>
          <a:bodyPr/>
          <a:lstStyle/>
          <a:p>
            <a:fld id="{EDEF83A2-1488-4943-B42B-89CB058ABBF1}" type="datetimeFigureOut">
              <a:rPr lang="en-GB" smtClean="0"/>
              <a:t>17/03/2025</a:t>
            </a:fld>
            <a:endParaRPr lang="en-GB"/>
          </a:p>
        </p:txBody>
      </p:sp>
      <p:sp>
        <p:nvSpPr>
          <p:cNvPr id="5" name="Footer Placeholder 4">
            <a:extLst>
              <a:ext uri="{FF2B5EF4-FFF2-40B4-BE49-F238E27FC236}">
                <a16:creationId xmlns:a16="http://schemas.microsoft.com/office/drawing/2014/main" id="{1E54EED0-4395-3442-C209-7A373A9725D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D630F4C-759F-947E-A697-03E07BF4A7F6}"/>
              </a:ext>
            </a:extLst>
          </p:cNvPr>
          <p:cNvSpPr>
            <a:spLocks noGrp="1"/>
          </p:cNvSpPr>
          <p:nvPr>
            <p:ph type="sldNum" sz="quarter" idx="12"/>
          </p:nvPr>
        </p:nvSpPr>
        <p:spPr/>
        <p:txBody>
          <a:bodyPr/>
          <a:lstStyle/>
          <a:p>
            <a:fld id="{BBEA9737-A5C1-483C-8198-DB24008769A1}" type="slidenum">
              <a:rPr lang="en-GB" smtClean="0"/>
              <a:t>‹#›</a:t>
            </a:fld>
            <a:endParaRPr lang="en-GB"/>
          </a:p>
        </p:txBody>
      </p:sp>
    </p:spTree>
    <p:extLst>
      <p:ext uri="{BB962C8B-B14F-4D97-AF65-F5344CB8AC3E}">
        <p14:creationId xmlns:p14="http://schemas.microsoft.com/office/powerpoint/2010/main" val="20453103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FB52A89-A4F7-124E-AB31-6892FA8B58DB}"/>
              </a:ext>
            </a:extLst>
          </p:cNvPr>
          <p:cNvSpPr>
            <a:spLocks noGrp="1"/>
          </p:cNvSpPr>
          <p:nvPr>
            <p:ph type="pic" idx="1"/>
          </p:nvPr>
        </p:nvSpPr>
        <p:spPr>
          <a:xfrm>
            <a:off x="0" y="1"/>
            <a:ext cx="9144000" cy="5143499"/>
          </a:xfrm>
        </p:spPr>
        <p:txBody>
          <a:bodyPr anchor="ctr"/>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5" name="Date Placeholder 4">
            <a:extLst>
              <a:ext uri="{FF2B5EF4-FFF2-40B4-BE49-F238E27FC236}">
                <a16:creationId xmlns:a16="http://schemas.microsoft.com/office/drawing/2014/main" id="{2EE3A773-CD29-8F4C-A437-9D2ACC39E349}"/>
              </a:ext>
            </a:extLst>
          </p:cNvPr>
          <p:cNvSpPr>
            <a:spLocks noGrp="1"/>
          </p:cNvSpPr>
          <p:nvPr>
            <p:ph type="dt" sz="half" idx="10"/>
          </p:nvPr>
        </p:nvSpPr>
        <p:spPr>
          <a:xfrm>
            <a:off x="231614" y="4762107"/>
            <a:ext cx="2057400" cy="273844"/>
          </a:xfrm>
        </p:spPr>
        <p:txBody>
          <a:bodyPr/>
          <a:lstStyle>
            <a:lvl1pPr>
              <a:defRPr b="1">
                <a:solidFill>
                  <a:schemeClr val="tx1"/>
                </a:solidFill>
              </a:defRPr>
            </a:lvl1pPr>
          </a:lstStyle>
          <a:p>
            <a:r>
              <a:rPr lang="en-US" err="1"/>
              <a:t>bristol.ac.uk</a:t>
            </a:r>
            <a:r>
              <a:rPr lang="en-US"/>
              <a:t>/&lt;add URL&gt;</a:t>
            </a:r>
          </a:p>
        </p:txBody>
      </p:sp>
      <p:sp>
        <p:nvSpPr>
          <p:cNvPr id="6" name="Footer Placeholder 5">
            <a:extLst>
              <a:ext uri="{FF2B5EF4-FFF2-40B4-BE49-F238E27FC236}">
                <a16:creationId xmlns:a16="http://schemas.microsoft.com/office/drawing/2014/main" id="{EA17CCC8-F5F0-A14D-991C-365FD837F8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A65CEC-E3BB-1C4F-B5E6-087F72359CA0}"/>
              </a:ext>
            </a:extLst>
          </p:cNvPr>
          <p:cNvSpPr>
            <a:spLocks noGrp="1"/>
          </p:cNvSpPr>
          <p:nvPr>
            <p:ph type="sldNum" sz="quarter" idx="12"/>
          </p:nvPr>
        </p:nvSpPr>
        <p:spPr/>
        <p:txBody>
          <a:bodyPr/>
          <a:lstStyle/>
          <a:p>
            <a:fld id="{655FA3DA-9E64-B14B-B883-49DCFEA8CF00}" type="slidenum">
              <a:rPr lang="en-US" smtClean="0"/>
              <a:t>‹#›</a:t>
            </a:fld>
            <a:endParaRPr lang="en-US"/>
          </a:p>
        </p:txBody>
      </p:sp>
    </p:spTree>
    <p:extLst>
      <p:ext uri="{BB962C8B-B14F-4D97-AF65-F5344CB8AC3E}">
        <p14:creationId xmlns:p14="http://schemas.microsoft.com/office/powerpoint/2010/main" val="41068633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 White and Colou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C8C1A-1BF5-4B59-AC3C-73632A8AD884}"/>
              </a:ext>
            </a:extLst>
          </p:cNvPr>
          <p:cNvSpPr>
            <a:spLocks noGrp="1"/>
          </p:cNvSpPr>
          <p:nvPr>
            <p:ph type="ctrTitle"/>
          </p:nvPr>
        </p:nvSpPr>
        <p:spPr>
          <a:xfrm>
            <a:off x="370800" y="1598400"/>
            <a:ext cx="5259600" cy="1101600"/>
          </a:xfrm>
        </p:spPr>
        <p:txBody>
          <a:bodyPr anchor="b"/>
          <a:lstStyle>
            <a:lvl1pPr algn="l">
              <a:defRPr sz="2700" baseline="0"/>
            </a:lvl1pPr>
          </a:lstStyle>
          <a:p>
            <a:r>
              <a:rPr lang="en-US"/>
              <a:t>Click to edit Master title style</a:t>
            </a:r>
            <a:endParaRPr lang="en-GB"/>
          </a:p>
        </p:txBody>
      </p:sp>
      <p:sp>
        <p:nvSpPr>
          <p:cNvPr id="3" name="Subtitle 2">
            <a:extLst>
              <a:ext uri="{FF2B5EF4-FFF2-40B4-BE49-F238E27FC236}">
                <a16:creationId xmlns:a16="http://schemas.microsoft.com/office/drawing/2014/main" id="{E519FAE3-5BF7-4965-9A39-4DF10150BF31}"/>
              </a:ext>
            </a:extLst>
          </p:cNvPr>
          <p:cNvSpPr>
            <a:spLocks noGrp="1"/>
          </p:cNvSpPr>
          <p:nvPr>
            <p:ph type="subTitle" idx="1"/>
          </p:nvPr>
        </p:nvSpPr>
        <p:spPr>
          <a:xfrm>
            <a:off x="370800" y="2701528"/>
            <a:ext cx="5259600" cy="1314000"/>
          </a:xfrm>
        </p:spPr>
        <p:txBody>
          <a:bodyPr>
            <a:normAutofit/>
          </a:bodyPr>
          <a:lstStyle>
            <a:lvl1pPr marL="0" indent="0" algn="l">
              <a:buNone/>
              <a:defRPr sz="20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2C72EC3-CD0E-4DAF-AFA9-AA5AC3F2F43E}"/>
              </a:ext>
            </a:extLst>
          </p:cNvPr>
          <p:cNvSpPr>
            <a:spLocks noGrp="1"/>
          </p:cNvSpPr>
          <p:nvPr>
            <p:ph type="dt" sz="half" idx="10"/>
          </p:nvPr>
        </p:nvSpPr>
        <p:spPr/>
        <p:txBody>
          <a:bodyPr/>
          <a:lstStyle/>
          <a:p>
            <a:fld id="{D1666282-696E-4BC8-B8B0-F336AA0FA017}" type="datetime1">
              <a:rPr lang="en-GB" smtClean="0"/>
              <a:t>17/03/2025</a:t>
            </a:fld>
            <a:endParaRPr lang="en-GB"/>
          </a:p>
        </p:txBody>
      </p:sp>
      <p:sp>
        <p:nvSpPr>
          <p:cNvPr id="5" name="Footer Placeholder 4">
            <a:extLst>
              <a:ext uri="{FF2B5EF4-FFF2-40B4-BE49-F238E27FC236}">
                <a16:creationId xmlns:a16="http://schemas.microsoft.com/office/drawing/2014/main" id="{F28B6EE9-35CE-4EDE-8C2A-8C22D6E56472}"/>
              </a:ext>
            </a:extLst>
          </p:cNvPr>
          <p:cNvSpPr>
            <a:spLocks noGrp="1"/>
          </p:cNvSpPr>
          <p:nvPr>
            <p:ph type="ftr" sz="quarter" idx="11"/>
          </p:nvPr>
        </p:nvSpPr>
        <p:spPr/>
        <p:txBody>
          <a:bodyPr/>
          <a:lstStyle>
            <a:lvl1pPr>
              <a:defRPr baseline="0">
                <a:solidFill>
                  <a:schemeClr val="tx1"/>
                </a:solidFill>
              </a:defRPr>
            </a:lvl1pPr>
          </a:lstStyle>
          <a:p>
            <a:endParaRPr lang="en-GB"/>
          </a:p>
        </p:txBody>
      </p:sp>
      <p:sp>
        <p:nvSpPr>
          <p:cNvPr id="6" name="Slide Number Placeholder 5">
            <a:extLst>
              <a:ext uri="{FF2B5EF4-FFF2-40B4-BE49-F238E27FC236}">
                <a16:creationId xmlns:a16="http://schemas.microsoft.com/office/drawing/2014/main" id="{6B43E84B-B0A3-4B16-A256-83DF69693842}"/>
              </a:ext>
            </a:extLst>
          </p:cNvPr>
          <p:cNvSpPr>
            <a:spLocks noGrp="1"/>
          </p:cNvSpPr>
          <p:nvPr>
            <p:ph type="sldNum" sz="quarter" idx="12"/>
          </p:nvPr>
        </p:nvSpPr>
        <p:spPr/>
        <p:txBody>
          <a:bodyPr/>
          <a:lstStyle/>
          <a:p>
            <a:fld id="{67DE1CF8-1877-4310-8670-A269E8016CAC}" type="slidenum">
              <a:rPr lang="en-GB" smtClean="0"/>
              <a:t>‹#›</a:t>
            </a:fld>
            <a:endParaRPr lang="en-GB"/>
          </a:p>
        </p:txBody>
      </p:sp>
      <p:sp>
        <p:nvSpPr>
          <p:cNvPr id="9" name="Text Placeholder 8">
            <a:extLst>
              <a:ext uri="{FF2B5EF4-FFF2-40B4-BE49-F238E27FC236}">
                <a16:creationId xmlns:a16="http://schemas.microsoft.com/office/drawing/2014/main" id="{A1277E6E-6749-489A-9A65-DFF1D7BE377F}"/>
              </a:ext>
            </a:extLst>
          </p:cNvPr>
          <p:cNvSpPr>
            <a:spLocks noGrp="1"/>
          </p:cNvSpPr>
          <p:nvPr>
            <p:ph type="body" sz="quarter" idx="13" hasCustomPrompt="1"/>
          </p:nvPr>
        </p:nvSpPr>
        <p:spPr>
          <a:xfrm>
            <a:off x="385200" y="4579200"/>
            <a:ext cx="3484800" cy="453600"/>
          </a:xfrm>
        </p:spPr>
        <p:txBody>
          <a:bodyPr>
            <a:noAutofit/>
          </a:bodyPr>
          <a:lstStyle>
            <a:lvl1pPr marL="0" indent="0">
              <a:lnSpc>
                <a:spcPct val="100000"/>
              </a:lnSpc>
              <a:buNone/>
              <a:defRPr sz="1900" b="0" i="0" baseline="0">
                <a:solidFill>
                  <a:schemeClr val="tx1"/>
                </a:solidFill>
                <a:latin typeface="Arial" panose="020B0604020202020204" pitchFamily="34" charset="0"/>
              </a:defRPr>
            </a:lvl1pPr>
          </a:lstStyle>
          <a:p>
            <a:pPr lvl="0"/>
            <a:r>
              <a:rPr lang="en-US"/>
              <a:t>bristol.ac.uk/&lt;add </a:t>
            </a:r>
            <a:r>
              <a:rPr lang="en-US" err="1"/>
              <a:t>url</a:t>
            </a:r>
            <a:r>
              <a:rPr lang="en-US"/>
              <a:t>&gt;</a:t>
            </a:r>
            <a:endParaRPr lang="en-GB"/>
          </a:p>
        </p:txBody>
      </p:sp>
    </p:spTree>
    <p:extLst>
      <p:ext uri="{BB962C8B-B14F-4D97-AF65-F5344CB8AC3E}">
        <p14:creationId xmlns:p14="http://schemas.microsoft.com/office/powerpoint/2010/main" val="904945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B2333-4531-4F49-98C7-71CE6B119B78}"/>
              </a:ext>
            </a:extLst>
          </p:cNvPr>
          <p:cNvSpPr>
            <a:spLocks noGrp="1"/>
          </p:cNvSpPr>
          <p:nvPr>
            <p:ph type="title"/>
          </p:nvPr>
        </p:nvSpPr>
        <p:spPr>
          <a:xfrm>
            <a:off x="370800" y="273844"/>
            <a:ext cx="8402400" cy="994172"/>
          </a:xfrm>
        </p:spPr>
        <p:txBody>
          <a:bodyPr/>
          <a:lstStyle>
            <a:lvl1pPr>
              <a:defRPr cap="none" baseline="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B0BEE29-071E-4ED4-B0D5-046429DF4F91}"/>
              </a:ext>
            </a:extLst>
          </p:cNvPr>
          <p:cNvSpPr>
            <a:spLocks noGrp="1"/>
          </p:cNvSpPr>
          <p:nvPr>
            <p:ph idx="1"/>
          </p:nvPr>
        </p:nvSpPr>
        <p:spPr>
          <a:xfrm>
            <a:off x="370800" y="1369219"/>
            <a:ext cx="8402400" cy="288845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6DB9016-1CC6-48C9-96F5-24F342CEC524}"/>
              </a:ext>
            </a:extLst>
          </p:cNvPr>
          <p:cNvSpPr>
            <a:spLocks noGrp="1"/>
          </p:cNvSpPr>
          <p:nvPr>
            <p:ph type="dt" sz="half" idx="10"/>
          </p:nvPr>
        </p:nvSpPr>
        <p:spPr/>
        <p:txBody>
          <a:bodyPr/>
          <a:lstStyle/>
          <a:p>
            <a:fld id="{D6B97AD8-1FCE-4D4C-86B9-3F1377F62059}" type="datetime1">
              <a:rPr lang="en-GB" smtClean="0"/>
              <a:t>17/03/2025</a:t>
            </a:fld>
            <a:endParaRPr lang="en-GB"/>
          </a:p>
        </p:txBody>
      </p:sp>
      <p:sp>
        <p:nvSpPr>
          <p:cNvPr id="5" name="Footer Placeholder 4">
            <a:extLst>
              <a:ext uri="{FF2B5EF4-FFF2-40B4-BE49-F238E27FC236}">
                <a16:creationId xmlns:a16="http://schemas.microsoft.com/office/drawing/2014/main" id="{1EB222F4-7BC9-4ABB-8BD9-5765E7594B73}"/>
              </a:ext>
            </a:extLst>
          </p:cNvPr>
          <p:cNvSpPr>
            <a:spLocks noGrp="1"/>
          </p:cNvSpPr>
          <p:nvPr>
            <p:ph type="ftr" sz="quarter" idx="11"/>
          </p:nvPr>
        </p:nvSpPr>
        <p:spPr>
          <a:xfrm>
            <a:off x="6715800" y="4361092"/>
            <a:ext cx="2057400" cy="273844"/>
          </a:xfrm>
        </p:spPr>
        <p:txBody>
          <a:bodyPr/>
          <a:lstStyle/>
          <a:p>
            <a:endParaRPr lang="en-GB"/>
          </a:p>
        </p:txBody>
      </p:sp>
      <p:sp>
        <p:nvSpPr>
          <p:cNvPr id="6" name="Slide Number Placeholder 5">
            <a:extLst>
              <a:ext uri="{FF2B5EF4-FFF2-40B4-BE49-F238E27FC236}">
                <a16:creationId xmlns:a16="http://schemas.microsoft.com/office/drawing/2014/main" id="{B05B4C82-F699-4384-99AC-56B3E6E80C4A}"/>
              </a:ext>
            </a:extLst>
          </p:cNvPr>
          <p:cNvSpPr>
            <a:spLocks noGrp="1"/>
          </p:cNvSpPr>
          <p:nvPr>
            <p:ph type="sldNum" sz="quarter" idx="12"/>
          </p:nvPr>
        </p:nvSpPr>
        <p:spPr/>
        <p:txBody>
          <a:bodyPr/>
          <a:lstStyle/>
          <a:p>
            <a:fld id="{67DE1CF8-1877-4310-8670-A269E8016CAC}" type="slidenum">
              <a:rPr lang="en-GB" smtClean="0"/>
              <a:t>‹#›</a:t>
            </a:fld>
            <a:endParaRPr lang="en-GB"/>
          </a:p>
        </p:txBody>
      </p:sp>
      <p:sp>
        <p:nvSpPr>
          <p:cNvPr id="9" name="Text Placeholder 8">
            <a:extLst>
              <a:ext uri="{FF2B5EF4-FFF2-40B4-BE49-F238E27FC236}">
                <a16:creationId xmlns:a16="http://schemas.microsoft.com/office/drawing/2014/main" id="{912F0D55-9CD8-4149-AC74-111428CB375C}"/>
              </a:ext>
            </a:extLst>
          </p:cNvPr>
          <p:cNvSpPr>
            <a:spLocks noGrp="1"/>
          </p:cNvSpPr>
          <p:nvPr>
            <p:ph type="body" sz="quarter" idx="13" hasCustomPrompt="1"/>
          </p:nvPr>
        </p:nvSpPr>
        <p:spPr>
          <a:xfrm>
            <a:off x="385200" y="4579200"/>
            <a:ext cx="3484800" cy="453600"/>
          </a:xfrm>
        </p:spPr>
        <p:txBody>
          <a:bodyPr>
            <a:noAutofit/>
          </a:bodyPr>
          <a:lstStyle>
            <a:lvl1pPr marL="0" indent="0">
              <a:lnSpc>
                <a:spcPct val="100000"/>
              </a:lnSpc>
              <a:buNone/>
              <a:defRPr sz="1900" b="0" i="0" baseline="0">
                <a:solidFill>
                  <a:schemeClr val="tx1"/>
                </a:solidFill>
                <a:latin typeface="Arial" panose="020B0604020202020204" pitchFamily="34" charset="0"/>
              </a:defRPr>
            </a:lvl1pPr>
          </a:lstStyle>
          <a:p>
            <a:pPr lvl="0"/>
            <a:r>
              <a:rPr lang="en-US"/>
              <a:t>bristol.ac.uk/&lt;add </a:t>
            </a:r>
            <a:r>
              <a:rPr lang="en-US" err="1"/>
              <a:t>url</a:t>
            </a:r>
            <a:r>
              <a:rPr lang="en-US"/>
              <a:t>&gt;</a:t>
            </a:r>
            <a:endParaRPr lang="en-GB"/>
          </a:p>
        </p:txBody>
      </p:sp>
    </p:spTree>
    <p:extLst>
      <p:ext uri="{BB962C8B-B14F-4D97-AF65-F5344CB8AC3E}">
        <p14:creationId xmlns:p14="http://schemas.microsoft.com/office/powerpoint/2010/main" val="549258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 White and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AEC0E44-31DD-4789-86DE-B6E31155F116}"/>
              </a:ext>
            </a:extLst>
          </p:cNvPr>
          <p:cNvSpPr/>
          <p:nvPr userDrawn="1"/>
        </p:nvSpPr>
        <p:spPr>
          <a:xfrm>
            <a:off x="5708650" y="-3175"/>
            <a:ext cx="3435350" cy="5146675"/>
          </a:xfrm>
          <a:custGeom>
            <a:avLst/>
            <a:gdLst>
              <a:gd name="connsiteX0" fmla="*/ 0 w 3435350"/>
              <a:gd name="connsiteY0" fmla="*/ 0 h 5143500"/>
              <a:gd name="connsiteX1" fmla="*/ 3435350 w 3435350"/>
              <a:gd name="connsiteY1" fmla="*/ 0 h 5143500"/>
              <a:gd name="connsiteX2" fmla="*/ 3435350 w 3435350"/>
              <a:gd name="connsiteY2" fmla="*/ 5143500 h 5143500"/>
              <a:gd name="connsiteX3" fmla="*/ 0 w 3435350"/>
              <a:gd name="connsiteY3" fmla="*/ 5143500 h 5143500"/>
              <a:gd name="connsiteX4" fmla="*/ 0 w 3435350"/>
              <a:gd name="connsiteY4" fmla="*/ 0 h 5143500"/>
              <a:gd name="connsiteX0" fmla="*/ 1476375 w 3435350"/>
              <a:gd name="connsiteY0" fmla="*/ 0 h 5248275"/>
              <a:gd name="connsiteX1" fmla="*/ 3435350 w 3435350"/>
              <a:gd name="connsiteY1" fmla="*/ 104775 h 5248275"/>
              <a:gd name="connsiteX2" fmla="*/ 3435350 w 3435350"/>
              <a:gd name="connsiteY2" fmla="*/ 5248275 h 5248275"/>
              <a:gd name="connsiteX3" fmla="*/ 0 w 3435350"/>
              <a:gd name="connsiteY3" fmla="*/ 5248275 h 5248275"/>
              <a:gd name="connsiteX4" fmla="*/ 1476375 w 3435350"/>
              <a:gd name="connsiteY4" fmla="*/ 0 h 5248275"/>
              <a:gd name="connsiteX0" fmla="*/ 1190625 w 3435350"/>
              <a:gd name="connsiteY0" fmla="*/ 0 h 5162550"/>
              <a:gd name="connsiteX1" fmla="*/ 3435350 w 3435350"/>
              <a:gd name="connsiteY1" fmla="*/ 19050 h 5162550"/>
              <a:gd name="connsiteX2" fmla="*/ 3435350 w 3435350"/>
              <a:gd name="connsiteY2" fmla="*/ 5162550 h 5162550"/>
              <a:gd name="connsiteX3" fmla="*/ 0 w 3435350"/>
              <a:gd name="connsiteY3" fmla="*/ 5162550 h 5162550"/>
              <a:gd name="connsiteX4" fmla="*/ 1190625 w 3435350"/>
              <a:gd name="connsiteY4" fmla="*/ 0 h 5162550"/>
              <a:gd name="connsiteX0" fmla="*/ 1193800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193800 w 3435350"/>
              <a:gd name="connsiteY4" fmla="*/ 0 h 5146675"/>
              <a:gd name="connsiteX0" fmla="*/ 1219200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219200 w 3435350"/>
              <a:gd name="connsiteY4" fmla="*/ 0 h 5146675"/>
              <a:gd name="connsiteX0" fmla="*/ 1190625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190625 w 3435350"/>
              <a:gd name="connsiteY4" fmla="*/ 0 h 5146675"/>
              <a:gd name="connsiteX0" fmla="*/ 1190625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190625 w 3435350"/>
              <a:gd name="connsiteY4" fmla="*/ 0 h 514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5350" h="5146675">
                <a:moveTo>
                  <a:pt x="1190625" y="0"/>
                </a:moveTo>
                <a:lnTo>
                  <a:pt x="3435350" y="3175"/>
                </a:lnTo>
                <a:lnTo>
                  <a:pt x="3435350" y="5146675"/>
                </a:lnTo>
                <a:lnTo>
                  <a:pt x="0" y="5146675"/>
                </a:lnTo>
                <a:lnTo>
                  <a:pt x="1190625" y="0"/>
                </a:lnTo>
                <a:close/>
              </a:path>
            </a:pathLst>
          </a:custGeom>
          <a:blipFill>
            <a:blip r:embed="rId3" cstate="hqprint">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E93C8C1A-1BF5-4B59-AC3C-73632A8AD884}"/>
              </a:ext>
            </a:extLst>
          </p:cNvPr>
          <p:cNvSpPr>
            <a:spLocks noGrp="1"/>
          </p:cNvSpPr>
          <p:nvPr>
            <p:ph type="ctrTitle"/>
          </p:nvPr>
        </p:nvSpPr>
        <p:spPr>
          <a:xfrm>
            <a:off x="370800" y="1598400"/>
            <a:ext cx="5259600" cy="1101600"/>
          </a:xfrm>
        </p:spPr>
        <p:txBody>
          <a:bodyPr anchor="b"/>
          <a:lstStyle>
            <a:lvl1pPr algn="l">
              <a:defRPr sz="2700" baseline="0"/>
            </a:lvl1pPr>
          </a:lstStyle>
          <a:p>
            <a:r>
              <a:rPr lang="en-US"/>
              <a:t>Click to edit Master title style</a:t>
            </a:r>
            <a:endParaRPr lang="en-GB"/>
          </a:p>
        </p:txBody>
      </p:sp>
      <p:sp>
        <p:nvSpPr>
          <p:cNvPr id="3" name="Subtitle 2">
            <a:extLst>
              <a:ext uri="{FF2B5EF4-FFF2-40B4-BE49-F238E27FC236}">
                <a16:creationId xmlns:a16="http://schemas.microsoft.com/office/drawing/2014/main" id="{E519FAE3-5BF7-4965-9A39-4DF10150BF31}"/>
              </a:ext>
            </a:extLst>
          </p:cNvPr>
          <p:cNvSpPr>
            <a:spLocks noGrp="1"/>
          </p:cNvSpPr>
          <p:nvPr>
            <p:ph type="subTitle" idx="1"/>
          </p:nvPr>
        </p:nvSpPr>
        <p:spPr>
          <a:xfrm>
            <a:off x="370800" y="2701528"/>
            <a:ext cx="5259600" cy="1314000"/>
          </a:xfrm>
        </p:spPr>
        <p:txBody>
          <a:bodyPr>
            <a:normAutofit/>
          </a:bodyPr>
          <a:lstStyle>
            <a:lvl1pPr marL="0" indent="0" algn="l">
              <a:buNone/>
              <a:defRPr sz="20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2C72EC3-CD0E-4DAF-AFA9-AA5AC3F2F43E}"/>
              </a:ext>
            </a:extLst>
          </p:cNvPr>
          <p:cNvSpPr>
            <a:spLocks noGrp="1"/>
          </p:cNvSpPr>
          <p:nvPr>
            <p:ph type="dt" sz="half" idx="10"/>
          </p:nvPr>
        </p:nvSpPr>
        <p:spPr/>
        <p:txBody>
          <a:bodyPr/>
          <a:lstStyle/>
          <a:p>
            <a:fld id="{D99D62B8-D7ED-4B07-9A04-1E3FEAB2A48C}" type="datetime1">
              <a:rPr lang="en-GB" smtClean="0"/>
              <a:t>17/03/2025</a:t>
            </a:fld>
            <a:endParaRPr lang="en-GB"/>
          </a:p>
        </p:txBody>
      </p:sp>
      <p:sp>
        <p:nvSpPr>
          <p:cNvPr id="5" name="Footer Placeholder 4">
            <a:extLst>
              <a:ext uri="{FF2B5EF4-FFF2-40B4-BE49-F238E27FC236}">
                <a16:creationId xmlns:a16="http://schemas.microsoft.com/office/drawing/2014/main" id="{F28B6EE9-35CE-4EDE-8C2A-8C22D6E5647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43E84B-B0A3-4B16-A256-83DF69693842}"/>
              </a:ext>
            </a:extLst>
          </p:cNvPr>
          <p:cNvSpPr>
            <a:spLocks noGrp="1"/>
          </p:cNvSpPr>
          <p:nvPr>
            <p:ph type="sldNum" sz="quarter" idx="12"/>
          </p:nvPr>
        </p:nvSpPr>
        <p:spPr/>
        <p:txBody>
          <a:bodyPr/>
          <a:lstStyle/>
          <a:p>
            <a:fld id="{67DE1CF8-1877-4310-8670-A269E8016CAC}" type="slidenum">
              <a:rPr lang="en-GB" smtClean="0"/>
              <a:t>‹#›</a:t>
            </a:fld>
            <a:endParaRPr lang="en-GB"/>
          </a:p>
        </p:txBody>
      </p:sp>
      <p:sp>
        <p:nvSpPr>
          <p:cNvPr id="9" name="Text Placeholder 8">
            <a:extLst>
              <a:ext uri="{FF2B5EF4-FFF2-40B4-BE49-F238E27FC236}">
                <a16:creationId xmlns:a16="http://schemas.microsoft.com/office/drawing/2014/main" id="{B31D6D51-0B2F-EE4F-A57F-A63BF66DADA2}"/>
              </a:ext>
            </a:extLst>
          </p:cNvPr>
          <p:cNvSpPr>
            <a:spLocks noGrp="1"/>
          </p:cNvSpPr>
          <p:nvPr>
            <p:ph type="body" sz="quarter" idx="13" hasCustomPrompt="1"/>
          </p:nvPr>
        </p:nvSpPr>
        <p:spPr>
          <a:xfrm>
            <a:off x="385200" y="4579200"/>
            <a:ext cx="3484800" cy="453600"/>
          </a:xfrm>
        </p:spPr>
        <p:txBody>
          <a:bodyPr>
            <a:noAutofit/>
          </a:bodyPr>
          <a:lstStyle>
            <a:lvl1pPr marL="0" indent="0">
              <a:lnSpc>
                <a:spcPct val="100000"/>
              </a:lnSpc>
              <a:buNone/>
              <a:defRPr sz="1900" b="0" i="0" baseline="0">
                <a:solidFill>
                  <a:schemeClr val="tx1"/>
                </a:solidFill>
                <a:latin typeface="Arial" panose="020B0604020202020204" pitchFamily="34" charset="0"/>
              </a:defRPr>
            </a:lvl1pPr>
          </a:lstStyle>
          <a:p>
            <a:pPr lvl="0"/>
            <a:r>
              <a:rPr lang="en-US"/>
              <a:t>bristol.ac.uk/&lt;add </a:t>
            </a:r>
            <a:r>
              <a:rPr lang="en-US" err="1"/>
              <a:t>url</a:t>
            </a:r>
            <a:r>
              <a:rPr lang="en-US"/>
              <a:t>&gt;</a:t>
            </a:r>
            <a:endParaRPr lang="en-GB"/>
          </a:p>
        </p:txBody>
      </p:sp>
    </p:spTree>
    <p:extLst>
      <p:ext uri="{BB962C8B-B14F-4D97-AF65-F5344CB8AC3E}">
        <p14:creationId xmlns:p14="http://schemas.microsoft.com/office/powerpoint/2010/main" val="6699015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 White (Insert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C8C1A-1BF5-4B59-AC3C-73632A8AD884}"/>
              </a:ext>
            </a:extLst>
          </p:cNvPr>
          <p:cNvSpPr>
            <a:spLocks noGrp="1"/>
          </p:cNvSpPr>
          <p:nvPr>
            <p:ph type="ctrTitle"/>
          </p:nvPr>
        </p:nvSpPr>
        <p:spPr>
          <a:xfrm>
            <a:off x="370800" y="1598400"/>
            <a:ext cx="5259600" cy="1101600"/>
          </a:xfrm>
        </p:spPr>
        <p:txBody>
          <a:bodyPr anchor="b"/>
          <a:lstStyle>
            <a:lvl1pPr algn="l">
              <a:defRPr sz="2700" baseline="0"/>
            </a:lvl1pPr>
          </a:lstStyle>
          <a:p>
            <a:r>
              <a:rPr lang="en-US"/>
              <a:t>Click to edit Master title style</a:t>
            </a:r>
            <a:endParaRPr lang="en-GB"/>
          </a:p>
        </p:txBody>
      </p:sp>
      <p:sp>
        <p:nvSpPr>
          <p:cNvPr id="3" name="Subtitle 2">
            <a:extLst>
              <a:ext uri="{FF2B5EF4-FFF2-40B4-BE49-F238E27FC236}">
                <a16:creationId xmlns:a16="http://schemas.microsoft.com/office/drawing/2014/main" id="{E519FAE3-5BF7-4965-9A39-4DF10150BF31}"/>
              </a:ext>
            </a:extLst>
          </p:cNvPr>
          <p:cNvSpPr>
            <a:spLocks noGrp="1"/>
          </p:cNvSpPr>
          <p:nvPr>
            <p:ph type="subTitle" idx="1"/>
          </p:nvPr>
        </p:nvSpPr>
        <p:spPr>
          <a:xfrm>
            <a:off x="370800" y="2701528"/>
            <a:ext cx="5259600" cy="1314000"/>
          </a:xfrm>
        </p:spPr>
        <p:txBody>
          <a:bodyPr>
            <a:normAutofit/>
          </a:bodyPr>
          <a:lstStyle>
            <a:lvl1pPr marL="0" indent="0" algn="l">
              <a:buNone/>
              <a:defRPr sz="20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2C72EC3-CD0E-4DAF-AFA9-AA5AC3F2F43E}"/>
              </a:ext>
            </a:extLst>
          </p:cNvPr>
          <p:cNvSpPr>
            <a:spLocks noGrp="1"/>
          </p:cNvSpPr>
          <p:nvPr>
            <p:ph type="dt" sz="half" idx="10"/>
          </p:nvPr>
        </p:nvSpPr>
        <p:spPr/>
        <p:txBody>
          <a:bodyPr/>
          <a:lstStyle/>
          <a:p>
            <a:fld id="{D1666282-696E-4BC8-B8B0-F336AA0FA017}" type="datetime1">
              <a:rPr lang="en-GB" smtClean="0"/>
              <a:t>17/03/2025</a:t>
            </a:fld>
            <a:endParaRPr lang="en-GB"/>
          </a:p>
        </p:txBody>
      </p:sp>
      <p:sp>
        <p:nvSpPr>
          <p:cNvPr id="5" name="Footer Placeholder 4">
            <a:extLst>
              <a:ext uri="{FF2B5EF4-FFF2-40B4-BE49-F238E27FC236}">
                <a16:creationId xmlns:a16="http://schemas.microsoft.com/office/drawing/2014/main" id="{F28B6EE9-35CE-4EDE-8C2A-8C22D6E5647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43E84B-B0A3-4B16-A256-83DF69693842}"/>
              </a:ext>
            </a:extLst>
          </p:cNvPr>
          <p:cNvSpPr>
            <a:spLocks noGrp="1"/>
          </p:cNvSpPr>
          <p:nvPr>
            <p:ph type="sldNum" sz="quarter" idx="12"/>
          </p:nvPr>
        </p:nvSpPr>
        <p:spPr/>
        <p:txBody>
          <a:bodyPr/>
          <a:lstStyle/>
          <a:p>
            <a:fld id="{67DE1CF8-1877-4310-8670-A269E8016CAC}" type="slidenum">
              <a:rPr lang="en-GB" smtClean="0"/>
              <a:t>‹#›</a:t>
            </a:fld>
            <a:endParaRPr lang="en-GB"/>
          </a:p>
        </p:txBody>
      </p:sp>
      <p:sp>
        <p:nvSpPr>
          <p:cNvPr id="11" name="Picture Placeholder 8">
            <a:extLst>
              <a:ext uri="{FF2B5EF4-FFF2-40B4-BE49-F238E27FC236}">
                <a16:creationId xmlns:a16="http://schemas.microsoft.com/office/drawing/2014/main" id="{07491796-214B-45DE-99F8-B1AF36C957CE}"/>
              </a:ext>
            </a:extLst>
          </p:cNvPr>
          <p:cNvSpPr>
            <a:spLocks noGrp="1"/>
          </p:cNvSpPr>
          <p:nvPr>
            <p:ph type="pic" sz="quarter" idx="13"/>
          </p:nvPr>
        </p:nvSpPr>
        <p:spPr>
          <a:xfrm>
            <a:off x="5682354" y="0"/>
            <a:ext cx="3461646" cy="5143858"/>
          </a:xfrm>
          <a:custGeom>
            <a:avLst/>
            <a:gdLst>
              <a:gd name="connsiteX0" fmla="*/ 0 w 3900487"/>
              <a:gd name="connsiteY0" fmla="*/ 5143500 h 5143500"/>
              <a:gd name="connsiteX1" fmla="*/ 975122 w 3900487"/>
              <a:gd name="connsiteY1" fmla="*/ 0 h 5143500"/>
              <a:gd name="connsiteX2" fmla="*/ 3900487 w 3900487"/>
              <a:gd name="connsiteY2" fmla="*/ 0 h 5143500"/>
              <a:gd name="connsiteX3" fmla="*/ 2925365 w 3900487"/>
              <a:gd name="connsiteY3" fmla="*/ 5143500 h 5143500"/>
              <a:gd name="connsiteX4" fmla="*/ 0 w 3900487"/>
              <a:gd name="connsiteY4" fmla="*/ 5143500 h 5143500"/>
              <a:gd name="connsiteX0" fmla="*/ 0 w 3900487"/>
              <a:gd name="connsiteY0" fmla="*/ 5143500 h 5149287"/>
              <a:gd name="connsiteX1" fmla="*/ 975122 w 3900487"/>
              <a:gd name="connsiteY1" fmla="*/ 0 h 5149287"/>
              <a:gd name="connsiteX2" fmla="*/ 3900487 w 3900487"/>
              <a:gd name="connsiteY2" fmla="*/ 0 h 5149287"/>
              <a:gd name="connsiteX3" fmla="*/ 3897639 w 3900487"/>
              <a:gd name="connsiteY3" fmla="*/ 5149287 h 5149287"/>
              <a:gd name="connsiteX4" fmla="*/ 0 w 3900487"/>
              <a:gd name="connsiteY4" fmla="*/ 5143500 h 5149287"/>
              <a:gd name="connsiteX0" fmla="*/ 0 w 3900487"/>
              <a:gd name="connsiteY0" fmla="*/ 5143500 h 5149287"/>
              <a:gd name="connsiteX1" fmla="*/ 1652241 w 3900487"/>
              <a:gd name="connsiteY1" fmla="*/ 11575 h 5149287"/>
              <a:gd name="connsiteX2" fmla="*/ 3900487 w 3900487"/>
              <a:gd name="connsiteY2" fmla="*/ 0 h 5149287"/>
              <a:gd name="connsiteX3" fmla="*/ 3897639 w 3900487"/>
              <a:gd name="connsiteY3" fmla="*/ 5149287 h 5149287"/>
              <a:gd name="connsiteX4" fmla="*/ 0 w 3900487"/>
              <a:gd name="connsiteY4" fmla="*/ 5143500 h 5149287"/>
              <a:gd name="connsiteX0" fmla="*/ 0 w 3425925"/>
              <a:gd name="connsiteY0" fmla="*/ 5143500 h 5149287"/>
              <a:gd name="connsiteX1" fmla="*/ 1177679 w 3425925"/>
              <a:gd name="connsiteY1" fmla="*/ 11575 h 5149287"/>
              <a:gd name="connsiteX2" fmla="*/ 3425925 w 3425925"/>
              <a:gd name="connsiteY2" fmla="*/ 0 h 5149287"/>
              <a:gd name="connsiteX3" fmla="*/ 3423077 w 3425925"/>
              <a:gd name="connsiteY3" fmla="*/ 5149287 h 5149287"/>
              <a:gd name="connsiteX4" fmla="*/ 0 w 3425925"/>
              <a:gd name="connsiteY4" fmla="*/ 5143500 h 5149287"/>
              <a:gd name="connsiteX0" fmla="*/ 0 w 3425925"/>
              <a:gd name="connsiteY0" fmla="*/ 5143500 h 5149287"/>
              <a:gd name="connsiteX1" fmla="*/ 1183466 w 3425925"/>
              <a:gd name="connsiteY1" fmla="*/ 1 h 5149287"/>
              <a:gd name="connsiteX2" fmla="*/ 3425925 w 3425925"/>
              <a:gd name="connsiteY2" fmla="*/ 0 h 5149287"/>
              <a:gd name="connsiteX3" fmla="*/ 3423077 w 3425925"/>
              <a:gd name="connsiteY3" fmla="*/ 5149287 h 5149287"/>
              <a:gd name="connsiteX4" fmla="*/ 0 w 3425925"/>
              <a:gd name="connsiteY4" fmla="*/ 5143500 h 5149287"/>
              <a:gd name="connsiteX0" fmla="*/ 0 w 3460649"/>
              <a:gd name="connsiteY0" fmla="*/ 5143500 h 5149287"/>
              <a:gd name="connsiteX1" fmla="*/ 1183466 w 3460649"/>
              <a:gd name="connsiteY1" fmla="*/ 1 h 5149287"/>
              <a:gd name="connsiteX2" fmla="*/ 3460649 w 3460649"/>
              <a:gd name="connsiteY2" fmla="*/ 0 h 5149287"/>
              <a:gd name="connsiteX3" fmla="*/ 3423077 w 3460649"/>
              <a:gd name="connsiteY3" fmla="*/ 5149287 h 5149287"/>
              <a:gd name="connsiteX4" fmla="*/ 0 w 3460649"/>
              <a:gd name="connsiteY4" fmla="*/ 5143500 h 5149287"/>
              <a:gd name="connsiteX0" fmla="*/ 0 w 3469436"/>
              <a:gd name="connsiteY0" fmla="*/ 5143500 h 5155075"/>
              <a:gd name="connsiteX1" fmla="*/ 1183466 w 3469436"/>
              <a:gd name="connsiteY1" fmla="*/ 1 h 5155075"/>
              <a:gd name="connsiteX2" fmla="*/ 3460649 w 3469436"/>
              <a:gd name="connsiteY2" fmla="*/ 0 h 5155075"/>
              <a:gd name="connsiteX3" fmla="*/ 3469376 w 3469436"/>
              <a:gd name="connsiteY3" fmla="*/ 5155075 h 5155075"/>
              <a:gd name="connsiteX4" fmla="*/ 0 w 3469436"/>
              <a:gd name="connsiteY4" fmla="*/ 5143500 h 5155075"/>
              <a:gd name="connsiteX0" fmla="*/ 0 w 3469436"/>
              <a:gd name="connsiteY0" fmla="*/ 5155434 h 5155434"/>
              <a:gd name="connsiteX1" fmla="*/ 1183466 w 3469436"/>
              <a:gd name="connsiteY1" fmla="*/ 1 h 5155434"/>
              <a:gd name="connsiteX2" fmla="*/ 3460649 w 3469436"/>
              <a:gd name="connsiteY2" fmla="*/ 0 h 5155434"/>
              <a:gd name="connsiteX3" fmla="*/ 3469376 w 3469436"/>
              <a:gd name="connsiteY3" fmla="*/ 5155075 h 5155434"/>
              <a:gd name="connsiteX4" fmla="*/ 0 w 3469436"/>
              <a:gd name="connsiteY4" fmla="*/ 5155434 h 5155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9436" h="5155434">
                <a:moveTo>
                  <a:pt x="0" y="5155434"/>
                </a:moveTo>
                <a:lnTo>
                  <a:pt x="1183466" y="1"/>
                </a:lnTo>
                <a:lnTo>
                  <a:pt x="3460649" y="0"/>
                </a:lnTo>
                <a:cubicBezTo>
                  <a:pt x="3459700" y="1716429"/>
                  <a:pt x="3470325" y="3438646"/>
                  <a:pt x="3469376" y="5155075"/>
                </a:cubicBezTo>
                <a:lnTo>
                  <a:pt x="0" y="5155434"/>
                </a:lnTo>
                <a:close/>
              </a:path>
            </a:pathLst>
          </a:custGeom>
          <a:noFill/>
        </p:spPr>
        <p:txBody>
          <a:bodyPr/>
          <a:lstStyle/>
          <a:p>
            <a:r>
              <a:rPr lang="en-US"/>
              <a:t>Click icon to add picture</a:t>
            </a:r>
          </a:p>
        </p:txBody>
      </p:sp>
      <p:sp>
        <p:nvSpPr>
          <p:cNvPr id="10" name="Text Placeholder 8">
            <a:extLst>
              <a:ext uri="{FF2B5EF4-FFF2-40B4-BE49-F238E27FC236}">
                <a16:creationId xmlns:a16="http://schemas.microsoft.com/office/drawing/2014/main" id="{616DADB9-326D-1548-B650-735E35C21D8B}"/>
              </a:ext>
            </a:extLst>
          </p:cNvPr>
          <p:cNvSpPr>
            <a:spLocks noGrp="1"/>
          </p:cNvSpPr>
          <p:nvPr>
            <p:ph type="body" sz="quarter" idx="14" hasCustomPrompt="1"/>
          </p:nvPr>
        </p:nvSpPr>
        <p:spPr>
          <a:xfrm>
            <a:off x="385200" y="4579200"/>
            <a:ext cx="3484800" cy="453600"/>
          </a:xfrm>
        </p:spPr>
        <p:txBody>
          <a:bodyPr>
            <a:noAutofit/>
          </a:bodyPr>
          <a:lstStyle>
            <a:lvl1pPr marL="0" indent="0">
              <a:lnSpc>
                <a:spcPct val="100000"/>
              </a:lnSpc>
              <a:buNone/>
              <a:defRPr sz="1900" b="0" i="0" baseline="0">
                <a:solidFill>
                  <a:schemeClr val="tx1"/>
                </a:solidFill>
                <a:latin typeface="Arial" panose="020B0604020202020204" pitchFamily="34" charset="0"/>
              </a:defRPr>
            </a:lvl1pPr>
          </a:lstStyle>
          <a:p>
            <a:pPr lvl="0"/>
            <a:r>
              <a:rPr lang="en-US"/>
              <a:t>bristol.ac.uk/&lt;add </a:t>
            </a:r>
            <a:r>
              <a:rPr lang="en-US" err="1"/>
              <a:t>url</a:t>
            </a:r>
            <a:r>
              <a:rPr lang="en-US"/>
              <a:t>&gt;</a:t>
            </a:r>
            <a:endParaRPr lang="en-GB"/>
          </a:p>
        </p:txBody>
      </p:sp>
    </p:spTree>
    <p:extLst>
      <p:ext uri="{BB962C8B-B14F-4D97-AF65-F5344CB8AC3E}">
        <p14:creationId xmlns:p14="http://schemas.microsoft.com/office/powerpoint/2010/main" val="3882890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B2333-4531-4F49-98C7-71CE6B119B78}"/>
              </a:ext>
            </a:extLst>
          </p:cNvPr>
          <p:cNvSpPr>
            <a:spLocks noGrp="1"/>
          </p:cNvSpPr>
          <p:nvPr>
            <p:ph type="title"/>
          </p:nvPr>
        </p:nvSpPr>
        <p:spPr>
          <a:xfrm>
            <a:off x="370800" y="273844"/>
            <a:ext cx="8402400" cy="994172"/>
          </a:xfrm>
        </p:spPr>
        <p:txBody>
          <a:bodyPr/>
          <a:lstStyle>
            <a:lvl1pPr>
              <a:defRPr sz="2700" cap="none" baseline="0"/>
            </a:lvl1pPr>
          </a:lstStyle>
          <a:p>
            <a:r>
              <a:rPr lang="en-GB"/>
              <a:t>Click to edit Master title style</a:t>
            </a:r>
          </a:p>
        </p:txBody>
      </p:sp>
      <p:sp>
        <p:nvSpPr>
          <p:cNvPr id="3" name="Content Placeholder 2">
            <a:extLst>
              <a:ext uri="{FF2B5EF4-FFF2-40B4-BE49-F238E27FC236}">
                <a16:creationId xmlns:a16="http://schemas.microsoft.com/office/drawing/2014/main" id="{DB0BEE29-071E-4ED4-B0D5-046429DF4F91}"/>
              </a:ext>
            </a:extLst>
          </p:cNvPr>
          <p:cNvSpPr>
            <a:spLocks noGrp="1"/>
          </p:cNvSpPr>
          <p:nvPr>
            <p:ph idx="1"/>
          </p:nvPr>
        </p:nvSpPr>
        <p:spPr>
          <a:xfrm>
            <a:off x="370800" y="1369219"/>
            <a:ext cx="8402400" cy="288845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6DB9016-1CC6-48C9-96F5-24F342CEC524}"/>
              </a:ext>
            </a:extLst>
          </p:cNvPr>
          <p:cNvSpPr>
            <a:spLocks noGrp="1"/>
          </p:cNvSpPr>
          <p:nvPr>
            <p:ph type="dt" sz="half" idx="10"/>
          </p:nvPr>
        </p:nvSpPr>
        <p:spPr/>
        <p:txBody>
          <a:bodyPr/>
          <a:lstStyle/>
          <a:p>
            <a:fld id="{D6B97AD8-1FCE-4D4C-86B9-3F1377F62059}" type="datetime1">
              <a:rPr lang="en-GB" smtClean="0"/>
              <a:t>17/03/2025</a:t>
            </a:fld>
            <a:endParaRPr lang="en-GB"/>
          </a:p>
        </p:txBody>
      </p:sp>
      <p:sp>
        <p:nvSpPr>
          <p:cNvPr id="5" name="Footer Placeholder 4">
            <a:extLst>
              <a:ext uri="{FF2B5EF4-FFF2-40B4-BE49-F238E27FC236}">
                <a16:creationId xmlns:a16="http://schemas.microsoft.com/office/drawing/2014/main" id="{1EB222F4-7BC9-4ABB-8BD9-5765E7594B73}"/>
              </a:ext>
            </a:extLst>
          </p:cNvPr>
          <p:cNvSpPr>
            <a:spLocks noGrp="1"/>
          </p:cNvSpPr>
          <p:nvPr>
            <p:ph type="ftr" sz="quarter" idx="11"/>
          </p:nvPr>
        </p:nvSpPr>
        <p:spPr>
          <a:xfrm>
            <a:off x="6715800" y="4361092"/>
            <a:ext cx="2057400" cy="273844"/>
          </a:xfrm>
        </p:spPr>
        <p:txBody>
          <a:bodyPr/>
          <a:lstStyle/>
          <a:p>
            <a:endParaRPr lang="en-GB"/>
          </a:p>
        </p:txBody>
      </p:sp>
      <p:sp>
        <p:nvSpPr>
          <p:cNvPr id="6" name="Slide Number Placeholder 5">
            <a:extLst>
              <a:ext uri="{FF2B5EF4-FFF2-40B4-BE49-F238E27FC236}">
                <a16:creationId xmlns:a16="http://schemas.microsoft.com/office/drawing/2014/main" id="{B05B4C82-F699-4384-99AC-56B3E6E80C4A}"/>
              </a:ext>
            </a:extLst>
          </p:cNvPr>
          <p:cNvSpPr>
            <a:spLocks noGrp="1"/>
          </p:cNvSpPr>
          <p:nvPr>
            <p:ph type="sldNum" sz="quarter" idx="12"/>
          </p:nvPr>
        </p:nvSpPr>
        <p:spPr/>
        <p:txBody>
          <a:bodyPr/>
          <a:lstStyle/>
          <a:p>
            <a:fld id="{67DE1CF8-1877-4310-8670-A269E8016CAC}" type="slidenum">
              <a:rPr lang="en-GB" smtClean="0"/>
              <a:t>‹#›</a:t>
            </a:fld>
            <a:endParaRPr lang="en-GB"/>
          </a:p>
        </p:txBody>
      </p:sp>
    </p:spTree>
    <p:extLst>
      <p:ext uri="{BB962C8B-B14F-4D97-AF65-F5344CB8AC3E}">
        <p14:creationId xmlns:p14="http://schemas.microsoft.com/office/powerpoint/2010/main" val="8678939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 Colour and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7">
            <a:extLst>
              <a:ext uri="{FF2B5EF4-FFF2-40B4-BE49-F238E27FC236}">
                <a16:creationId xmlns:a16="http://schemas.microsoft.com/office/drawing/2014/main" id="{A903D7F4-2AD2-4C9C-9330-C03E0E70D3F1}"/>
              </a:ext>
            </a:extLst>
          </p:cNvPr>
          <p:cNvSpPr/>
          <p:nvPr userDrawn="1"/>
        </p:nvSpPr>
        <p:spPr>
          <a:xfrm>
            <a:off x="5708650" y="-3175"/>
            <a:ext cx="3435350" cy="5146675"/>
          </a:xfrm>
          <a:custGeom>
            <a:avLst/>
            <a:gdLst>
              <a:gd name="connsiteX0" fmla="*/ 0 w 3435350"/>
              <a:gd name="connsiteY0" fmla="*/ 0 h 5143500"/>
              <a:gd name="connsiteX1" fmla="*/ 3435350 w 3435350"/>
              <a:gd name="connsiteY1" fmla="*/ 0 h 5143500"/>
              <a:gd name="connsiteX2" fmla="*/ 3435350 w 3435350"/>
              <a:gd name="connsiteY2" fmla="*/ 5143500 h 5143500"/>
              <a:gd name="connsiteX3" fmla="*/ 0 w 3435350"/>
              <a:gd name="connsiteY3" fmla="*/ 5143500 h 5143500"/>
              <a:gd name="connsiteX4" fmla="*/ 0 w 3435350"/>
              <a:gd name="connsiteY4" fmla="*/ 0 h 5143500"/>
              <a:gd name="connsiteX0" fmla="*/ 1476375 w 3435350"/>
              <a:gd name="connsiteY0" fmla="*/ 0 h 5248275"/>
              <a:gd name="connsiteX1" fmla="*/ 3435350 w 3435350"/>
              <a:gd name="connsiteY1" fmla="*/ 104775 h 5248275"/>
              <a:gd name="connsiteX2" fmla="*/ 3435350 w 3435350"/>
              <a:gd name="connsiteY2" fmla="*/ 5248275 h 5248275"/>
              <a:gd name="connsiteX3" fmla="*/ 0 w 3435350"/>
              <a:gd name="connsiteY3" fmla="*/ 5248275 h 5248275"/>
              <a:gd name="connsiteX4" fmla="*/ 1476375 w 3435350"/>
              <a:gd name="connsiteY4" fmla="*/ 0 h 5248275"/>
              <a:gd name="connsiteX0" fmla="*/ 1190625 w 3435350"/>
              <a:gd name="connsiteY0" fmla="*/ 0 h 5162550"/>
              <a:gd name="connsiteX1" fmla="*/ 3435350 w 3435350"/>
              <a:gd name="connsiteY1" fmla="*/ 19050 h 5162550"/>
              <a:gd name="connsiteX2" fmla="*/ 3435350 w 3435350"/>
              <a:gd name="connsiteY2" fmla="*/ 5162550 h 5162550"/>
              <a:gd name="connsiteX3" fmla="*/ 0 w 3435350"/>
              <a:gd name="connsiteY3" fmla="*/ 5162550 h 5162550"/>
              <a:gd name="connsiteX4" fmla="*/ 1190625 w 3435350"/>
              <a:gd name="connsiteY4" fmla="*/ 0 h 5162550"/>
              <a:gd name="connsiteX0" fmla="*/ 1193800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193800 w 3435350"/>
              <a:gd name="connsiteY4" fmla="*/ 0 h 5146675"/>
              <a:gd name="connsiteX0" fmla="*/ 1219200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219200 w 3435350"/>
              <a:gd name="connsiteY4" fmla="*/ 0 h 5146675"/>
              <a:gd name="connsiteX0" fmla="*/ 1190625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190625 w 3435350"/>
              <a:gd name="connsiteY4" fmla="*/ 0 h 5146675"/>
              <a:gd name="connsiteX0" fmla="*/ 1190625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190625 w 3435350"/>
              <a:gd name="connsiteY4" fmla="*/ 0 h 514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5350" h="5146675">
                <a:moveTo>
                  <a:pt x="1190625" y="0"/>
                </a:moveTo>
                <a:lnTo>
                  <a:pt x="3435350" y="3175"/>
                </a:lnTo>
                <a:lnTo>
                  <a:pt x="3435350" y="5146675"/>
                </a:lnTo>
                <a:lnTo>
                  <a:pt x="0" y="5146675"/>
                </a:lnTo>
                <a:lnTo>
                  <a:pt x="1190625" y="0"/>
                </a:lnTo>
                <a:close/>
              </a:path>
            </a:pathLst>
          </a:custGeom>
          <a:blipFill>
            <a:blip r:embed="rId3" cstate="hqprint">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E93C8C1A-1BF5-4B59-AC3C-73632A8AD884}"/>
              </a:ext>
            </a:extLst>
          </p:cNvPr>
          <p:cNvSpPr>
            <a:spLocks noGrp="1"/>
          </p:cNvSpPr>
          <p:nvPr>
            <p:ph type="ctrTitle"/>
          </p:nvPr>
        </p:nvSpPr>
        <p:spPr>
          <a:xfrm>
            <a:off x="370800" y="1598400"/>
            <a:ext cx="5259600" cy="1101600"/>
          </a:xfrm>
        </p:spPr>
        <p:txBody>
          <a:bodyPr anchor="b"/>
          <a:lstStyle>
            <a:lvl1pPr algn="l">
              <a:defRPr sz="2700" baseline="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19FAE3-5BF7-4965-9A39-4DF10150BF31}"/>
              </a:ext>
            </a:extLst>
          </p:cNvPr>
          <p:cNvSpPr>
            <a:spLocks noGrp="1"/>
          </p:cNvSpPr>
          <p:nvPr>
            <p:ph type="subTitle" idx="1"/>
          </p:nvPr>
        </p:nvSpPr>
        <p:spPr>
          <a:xfrm>
            <a:off x="370800" y="2701528"/>
            <a:ext cx="5259600" cy="1314000"/>
          </a:xfrm>
        </p:spPr>
        <p:txBody>
          <a:bodyPr>
            <a:normAutofit/>
          </a:bodyPr>
          <a:lstStyle>
            <a:lvl1pPr marL="0" indent="0" algn="l">
              <a:buNone/>
              <a:defRPr sz="2000"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2C72EC3-CD0E-4DAF-AFA9-AA5AC3F2F43E}"/>
              </a:ext>
            </a:extLst>
          </p:cNvPr>
          <p:cNvSpPr>
            <a:spLocks noGrp="1"/>
          </p:cNvSpPr>
          <p:nvPr>
            <p:ph type="dt" sz="half" idx="10"/>
          </p:nvPr>
        </p:nvSpPr>
        <p:spPr/>
        <p:txBody>
          <a:bodyPr/>
          <a:lstStyle>
            <a:lvl1pPr>
              <a:defRPr baseline="0">
                <a:solidFill>
                  <a:schemeClr val="bg1"/>
                </a:solidFill>
              </a:defRPr>
            </a:lvl1pPr>
          </a:lstStyle>
          <a:p>
            <a:fld id="{3E2C485A-CFD1-4426-A587-FCC12D6AD237}" type="datetime1">
              <a:rPr lang="en-GB" smtClean="0"/>
              <a:pPr/>
              <a:t>17/03/2025</a:t>
            </a:fld>
            <a:endParaRPr lang="en-GB"/>
          </a:p>
        </p:txBody>
      </p:sp>
      <p:sp>
        <p:nvSpPr>
          <p:cNvPr id="5" name="Footer Placeholder 4">
            <a:extLst>
              <a:ext uri="{FF2B5EF4-FFF2-40B4-BE49-F238E27FC236}">
                <a16:creationId xmlns:a16="http://schemas.microsoft.com/office/drawing/2014/main" id="{F28B6EE9-35CE-4EDE-8C2A-8C22D6E5647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43E84B-B0A3-4B16-A256-83DF69693842}"/>
              </a:ext>
            </a:extLst>
          </p:cNvPr>
          <p:cNvSpPr>
            <a:spLocks noGrp="1"/>
          </p:cNvSpPr>
          <p:nvPr>
            <p:ph type="sldNum" sz="quarter" idx="12"/>
          </p:nvPr>
        </p:nvSpPr>
        <p:spPr/>
        <p:txBody>
          <a:bodyPr/>
          <a:lstStyle>
            <a:lvl1pPr>
              <a:defRPr baseline="0">
                <a:solidFill>
                  <a:schemeClr val="bg1"/>
                </a:solidFill>
              </a:defRPr>
            </a:lvl1pPr>
          </a:lstStyle>
          <a:p>
            <a:fld id="{67DE1CF8-1877-4310-8670-A269E8016CAC}" type="slidenum">
              <a:rPr lang="en-GB" smtClean="0"/>
              <a:pPr/>
              <a:t>‹#›</a:t>
            </a:fld>
            <a:endParaRPr lang="en-GB"/>
          </a:p>
        </p:txBody>
      </p:sp>
      <p:sp>
        <p:nvSpPr>
          <p:cNvPr id="9" name="Text Placeholder 8">
            <a:extLst>
              <a:ext uri="{FF2B5EF4-FFF2-40B4-BE49-F238E27FC236}">
                <a16:creationId xmlns:a16="http://schemas.microsoft.com/office/drawing/2014/main" id="{32F72749-A371-1D44-B1FE-5603940BB6B8}"/>
              </a:ext>
            </a:extLst>
          </p:cNvPr>
          <p:cNvSpPr>
            <a:spLocks noGrp="1"/>
          </p:cNvSpPr>
          <p:nvPr>
            <p:ph type="body" sz="quarter" idx="13" hasCustomPrompt="1"/>
          </p:nvPr>
        </p:nvSpPr>
        <p:spPr>
          <a:xfrm>
            <a:off x="385200" y="4579200"/>
            <a:ext cx="3484800" cy="453600"/>
          </a:xfrm>
        </p:spPr>
        <p:txBody>
          <a:bodyPr>
            <a:noAutofit/>
          </a:bodyPr>
          <a:lstStyle>
            <a:lvl1pPr marL="0" indent="0">
              <a:lnSpc>
                <a:spcPct val="100000"/>
              </a:lnSpc>
              <a:buNone/>
              <a:defRPr sz="1900" b="0" i="0" baseline="0">
                <a:solidFill>
                  <a:schemeClr val="bg1"/>
                </a:solidFill>
                <a:latin typeface="Arial" panose="020B0604020202020204" pitchFamily="34" charset="0"/>
              </a:defRPr>
            </a:lvl1pPr>
          </a:lstStyle>
          <a:p>
            <a:pPr lvl="0"/>
            <a:r>
              <a:rPr lang="en-US"/>
              <a:t>bristol.ac.uk/&lt;add </a:t>
            </a:r>
            <a:r>
              <a:rPr lang="en-US" err="1"/>
              <a:t>url</a:t>
            </a:r>
            <a:r>
              <a:rPr lang="en-US"/>
              <a:t>&gt;</a:t>
            </a:r>
            <a:endParaRPr lang="en-GB"/>
          </a:p>
        </p:txBody>
      </p:sp>
    </p:spTree>
    <p:extLst>
      <p:ext uri="{BB962C8B-B14F-4D97-AF65-F5344CB8AC3E}">
        <p14:creationId xmlns:p14="http://schemas.microsoft.com/office/powerpoint/2010/main" val="8612299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 Colour (Insert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C8C1A-1BF5-4B59-AC3C-73632A8AD884}"/>
              </a:ext>
            </a:extLst>
          </p:cNvPr>
          <p:cNvSpPr>
            <a:spLocks noGrp="1"/>
          </p:cNvSpPr>
          <p:nvPr>
            <p:ph type="ctrTitle"/>
          </p:nvPr>
        </p:nvSpPr>
        <p:spPr>
          <a:xfrm>
            <a:off x="370800" y="1598400"/>
            <a:ext cx="5259600" cy="1101600"/>
          </a:xfrm>
        </p:spPr>
        <p:txBody>
          <a:bodyPr anchor="b"/>
          <a:lstStyle>
            <a:lvl1pPr algn="l">
              <a:defRPr sz="2700" baseline="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19FAE3-5BF7-4965-9A39-4DF10150BF31}"/>
              </a:ext>
            </a:extLst>
          </p:cNvPr>
          <p:cNvSpPr>
            <a:spLocks noGrp="1"/>
          </p:cNvSpPr>
          <p:nvPr>
            <p:ph type="subTitle" idx="1"/>
          </p:nvPr>
        </p:nvSpPr>
        <p:spPr>
          <a:xfrm>
            <a:off x="370800" y="2701528"/>
            <a:ext cx="5259600" cy="1314000"/>
          </a:xfrm>
        </p:spPr>
        <p:txBody>
          <a:bodyPr>
            <a:normAutofit/>
          </a:bodyPr>
          <a:lstStyle>
            <a:lvl1pPr marL="0" indent="0" algn="l">
              <a:buNone/>
              <a:defRPr sz="2000"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2C72EC3-CD0E-4DAF-AFA9-AA5AC3F2F43E}"/>
              </a:ext>
            </a:extLst>
          </p:cNvPr>
          <p:cNvSpPr>
            <a:spLocks noGrp="1"/>
          </p:cNvSpPr>
          <p:nvPr>
            <p:ph type="dt" sz="half" idx="10"/>
          </p:nvPr>
        </p:nvSpPr>
        <p:spPr/>
        <p:txBody>
          <a:bodyPr/>
          <a:lstStyle>
            <a:lvl1pPr>
              <a:defRPr baseline="0">
                <a:solidFill>
                  <a:schemeClr val="bg1"/>
                </a:solidFill>
              </a:defRPr>
            </a:lvl1pPr>
          </a:lstStyle>
          <a:p>
            <a:fld id="{D904E3C7-3434-41F6-8009-C52959A159FA}" type="datetime1">
              <a:rPr lang="en-GB" smtClean="0"/>
              <a:pPr/>
              <a:t>17/03/2025</a:t>
            </a:fld>
            <a:endParaRPr lang="en-GB"/>
          </a:p>
        </p:txBody>
      </p:sp>
      <p:sp>
        <p:nvSpPr>
          <p:cNvPr id="5" name="Footer Placeholder 4">
            <a:extLst>
              <a:ext uri="{FF2B5EF4-FFF2-40B4-BE49-F238E27FC236}">
                <a16:creationId xmlns:a16="http://schemas.microsoft.com/office/drawing/2014/main" id="{F28B6EE9-35CE-4EDE-8C2A-8C22D6E5647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43E84B-B0A3-4B16-A256-83DF69693842}"/>
              </a:ext>
            </a:extLst>
          </p:cNvPr>
          <p:cNvSpPr>
            <a:spLocks noGrp="1"/>
          </p:cNvSpPr>
          <p:nvPr>
            <p:ph type="sldNum" sz="quarter" idx="12"/>
          </p:nvPr>
        </p:nvSpPr>
        <p:spPr/>
        <p:txBody>
          <a:bodyPr/>
          <a:lstStyle>
            <a:lvl1pPr>
              <a:defRPr baseline="0">
                <a:solidFill>
                  <a:schemeClr val="bg1"/>
                </a:solidFill>
              </a:defRPr>
            </a:lvl1pPr>
          </a:lstStyle>
          <a:p>
            <a:fld id="{67DE1CF8-1877-4310-8670-A269E8016CAC}" type="slidenum">
              <a:rPr lang="en-GB" smtClean="0"/>
              <a:pPr/>
              <a:t>‹#›</a:t>
            </a:fld>
            <a:endParaRPr lang="en-GB"/>
          </a:p>
        </p:txBody>
      </p:sp>
      <p:sp>
        <p:nvSpPr>
          <p:cNvPr id="7" name="Picture Placeholder 8">
            <a:extLst>
              <a:ext uri="{FF2B5EF4-FFF2-40B4-BE49-F238E27FC236}">
                <a16:creationId xmlns:a16="http://schemas.microsoft.com/office/drawing/2014/main" id="{558EBCF5-E0AC-439B-A35D-E3E76706493D}"/>
              </a:ext>
            </a:extLst>
          </p:cNvPr>
          <p:cNvSpPr>
            <a:spLocks noGrp="1"/>
          </p:cNvSpPr>
          <p:nvPr>
            <p:ph type="pic" sz="quarter" idx="13"/>
          </p:nvPr>
        </p:nvSpPr>
        <p:spPr>
          <a:xfrm>
            <a:off x="5682354" y="0"/>
            <a:ext cx="3461646" cy="5143858"/>
          </a:xfrm>
          <a:custGeom>
            <a:avLst/>
            <a:gdLst>
              <a:gd name="connsiteX0" fmla="*/ 0 w 3900487"/>
              <a:gd name="connsiteY0" fmla="*/ 5143500 h 5143500"/>
              <a:gd name="connsiteX1" fmla="*/ 975122 w 3900487"/>
              <a:gd name="connsiteY1" fmla="*/ 0 h 5143500"/>
              <a:gd name="connsiteX2" fmla="*/ 3900487 w 3900487"/>
              <a:gd name="connsiteY2" fmla="*/ 0 h 5143500"/>
              <a:gd name="connsiteX3" fmla="*/ 2925365 w 3900487"/>
              <a:gd name="connsiteY3" fmla="*/ 5143500 h 5143500"/>
              <a:gd name="connsiteX4" fmla="*/ 0 w 3900487"/>
              <a:gd name="connsiteY4" fmla="*/ 5143500 h 5143500"/>
              <a:gd name="connsiteX0" fmla="*/ 0 w 3900487"/>
              <a:gd name="connsiteY0" fmla="*/ 5143500 h 5149287"/>
              <a:gd name="connsiteX1" fmla="*/ 975122 w 3900487"/>
              <a:gd name="connsiteY1" fmla="*/ 0 h 5149287"/>
              <a:gd name="connsiteX2" fmla="*/ 3900487 w 3900487"/>
              <a:gd name="connsiteY2" fmla="*/ 0 h 5149287"/>
              <a:gd name="connsiteX3" fmla="*/ 3897639 w 3900487"/>
              <a:gd name="connsiteY3" fmla="*/ 5149287 h 5149287"/>
              <a:gd name="connsiteX4" fmla="*/ 0 w 3900487"/>
              <a:gd name="connsiteY4" fmla="*/ 5143500 h 5149287"/>
              <a:gd name="connsiteX0" fmla="*/ 0 w 3900487"/>
              <a:gd name="connsiteY0" fmla="*/ 5143500 h 5149287"/>
              <a:gd name="connsiteX1" fmla="*/ 1652241 w 3900487"/>
              <a:gd name="connsiteY1" fmla="*/ 11575 h 5149287"/>
              <a:gd name="connsiteX2" fmla="*/ 3900487 w 3900487"/>
              <a:gd name="connsiteY2" fmla="*/ 0 h 5149287"/>
              <a:gd name="connsiteX3" fmla="*/ 3897639 w 3900487"/>
              <a:gd name="connsiteY3" fmla="*/ 5149287 h 5149287"/>
              <a:gd name="connsiteX4" fmla="*/ 0 w 3900487"/>
              <a:gd name="connsiteY4" fmla="*/ 5143500 h 5149287"/>
              <a:gd name="connsiteX0" fmla="*/ 0 w 3425925"/>
              <a:gd name="connsiteY0" fmla="*/ 5143500 h 5149287"/>
              <a:gd name="connsiteX1" fmla="*/ 1177679 w 3425925"/>
              <a:gd name="connsiteY1" fmla="*/ 11575 h 5149287"/>
              <a:gd name="connsiteX2" fmla="*/ 3425925 w 3425925"/>
              <a:gd name="connsiteY2" fmla="*/ 0 h 5149287"/>
              <a:gd name="connsiteX3" fmla="*/ 3423077 w 3425925"/>
              <a:gd name="connsiteY3" fmla="*/ 5149287 h 5149287"/>
              <a:gd name="connsiteX4" fmla="*/ 0 w 3425925"/>
              <a:gd name="connsiteY4" fmla="*/ 5143500 h 5149287"/>
              <a:gd name="connsiteX0" fmla="*/ 0 w 3425925"/>
              <a:gd name="connsiteY0" fmla="*/ 5143500 h 5149287"/>
              <a:gd name="connsiteX1" fmla="*/ 1183466 w 3425925"/>
              <a:gd name="connsiteY1" fmla="*/ 1 h 5149287"/>
              <a:gd name="connsiteX2" fmla="*/ 3425925 w 3425925"/>
              <a:gd name="connsiteY2" fmla="*/ 0 h 5149287"/>
              <a:gd name="connsiteX3" fmla="*/ 3423077 w 3425925"/>
              <a:gd name="connsiteY3" fmla="*/ 5149287 h 5149287"/>
              <a:gd name="connsiteX4" fmla="*/ 0 w 3425925"/>
              <a:gd name="connsiteY4" fmla="*/ 5143500 h 5149287"/>
              <a:gd name="connsiteX0" fmla="*/ 0 w 3460649"/>
              <a:gd name="connsiteY0" fmla="*/ 5143500 h 5149287"/>
              <a:gd name="connsiteX1" fmla="*/ 1183466 w 3460649"/>
              <a:gd name="connsiteY1" fmla="*/ 1 h 5149287"/>
              <a:gd name="connsiteX2" fmla="*/ 3460649 w 3460649"/>
              <a:gd name="connsiteY2" fmla="*/ 0 h 5149287"/>
              <a:gd name="connsiteX3" fmla="*/ 3423077 w 3460649"/>
              <a:gd name="connsiteY3" fmla="*/ 5149287 h 5149287"/>
              <a:gd name="connsiteX4" fmla="*/ 0 w 3460649"/>
              <a:gd name="connsiteY4" fmla="*/ 5143500 h 5149287"/>
              <a:gd name="connsiteX0" fmla="*/ 0 w 3469436"/>
              <a:gd name="connsiteY0" fmla="*/ 5143500 h 5155075"/>
              <a:gd name="connsiteX1" fmla="*/ 1183466 w 3469436"/>
              <a:gd name="connsiteY1" fmla="*/ 1 h 5155075"/>
              <a:gd name="connsiteX2" fmla="*/ 3460649 w 3469436"/>
              <a:gd name="connsiteY2" fmla="*/ 0 h 5155075"/>
              <a:gd name="connsiteX3" fmla="*/ 3469376 w 3469436"/>
              <a:gd name="connsiteY3" fmla="*/ 5155075 h 5155075"/>
              <a:gd name="connsiteX4" fmla="*/ 0 w 3469436"/>
              <a:gd name="connsiteY4" fmla="*/ 5143500 h 5155075"/>
              <a:gd name="connsiteX0" fmla="*/ 0 w 3469436"/>
              <a:gd name="connsiteY0" fmla="*/ 5155434 h 5155434"/>
              <a:gd name="connsiteX1" fmla="*/ 1183466 w 3469436"/>
              <a:gd name="connsiteY1" fmla="*/ 1 h 5155434"/>
              <a:gd name="connsiteX2" fmla="*/ 3460649 w 3469436"/>
              <a:gd name="connsiteY2" fmla="*/ 0 h 5155434"/>
              <a:gd name="connsiteX3" fmla="*/ 3469376 w 3469436"/>
              <a:gd name="connsiteY3" fmla="*/ 5155075 h 5155434"/>
              <a:gd name="connsiteX4" fmla="*/ 0 w 3469436"/>
              <a:gd name="connsiteY4" fmla="*/ 5155434 h 5155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9436" h="5155434">
                <a:moveTo>
                  <a:pt x="0" y="5155434"/>
                </a:moveTo>
                <a:lnTo>
                  <a:pt x="1183466" y="1"/>
                </a:lnTo>
                <a:lnTo>
                  <a:pt x="3460649" y="0"/>
                </a:lnTo>
                <a:cubicBezTo>
                  <a:pt x="3459700" y="1716429"/>
                  <a:pt x="3470325" y="3438646"/>
                  <a:pt x="3469376" y="5155075"/>
                </a:cubicBezTo>
                <a:lnTo>
                  <a:pt x="0" y="5155434"/>
                </a:lnTo>
                <a:close/>
              </a:path>
            </a:pathLst>
          </a:custGeom>
          <a:noFill/>
        </p:spPr>
        <p:txBody>
          <a:bodyPr/>
          <a:lstStyle/>
          <a:p>
            <a:r>
              <a:rPr lang="en-US"/>
              <a:t>Click icon to add picture</a:t>
            </a:r>
          </a:p>
        </p:txBody>
      </p:sp>
      <p:sp>
        <p:nvSpPr>
          <p:cNvPr id="9" name="Text Placeholder 8">
            <a:extLst>
              <a:ext uri="{FF2B5EF4-FFF2-40B4-BE49-F238E27FC236}">
                <a16:creationId xmlns:a16="http://schemas.microsoft.com/office/drawing/2014/main" id="{2E05A56F-2D56-478C-8B76-D1EA61ECFB6D}"/>
              </a:ext>
            </a:extLst>
          </p:cNvPr>
          <p:cNvSpPr>
            <a:spLocks noGrp="1"/>
          </p:cNvSpPr>
          <p:nvPr>
            <p:ph type="body" sz="quarter" idx="14" hasCustomPrompt="1"/>
          </p:nvPr>
        </p:nvSpPr>
        <p:spPr>
          <a:xfrm>
            <a:off x="385200" y="4579200"/>
            <a:ext cx="3484800" cy="453600"/>
          </a:xfrm>
        </p:spPr>
        <p:txBody>
          <a:bodyPr>
            <a:noAutofit/>
          </a:bodyPr>
          <a:lstStyle>
            <a:lvl1pPr marL="0" indent="0">
              <a:lnSpc>
                <a:spcPct val="100000"/>
              </a:lnSpc>
              <a:buNone/>
              <a:defRPr sz="1900" b="0" i="0" baseline="0">
                <a:solidFill>
                  <a:schemeClr val="bg1"/>
                </a:solidFill>
                <a:latin typeface="Arial" panose="020B0604020202020204" pitchFamily="34" charset="0"/>
              </a:defRPr>
            </a:lvl1pPr>
          </a:lstStyle>
          <a:p>
            <a:pPr lvl="0"/>
            <a:r>
              <a:rPr lang="en-US"/>
              <a:t>bristol.ac.uk/&lt;add </a:t>
            </a:r>
            <a:r>
              <a:rPr lang="en-US" err="1"/>
              <a:t>url</a:t>
            </a:r>
            <a:r>
              <a:rPr lang="en-US"/>
              <a:t>&gt;</a:t>
            </a:r>
            <a:endParaRPr lang="en-GB"/>
          </a:p>
        </p:txBody>
      </p:sp>
    </p:spTree>
    <p:extLst>
      <p:ext uri="{BB962C8B-B14F-4D97-AF65-F5344CB8AC3E}">
        <p14:creationId xmlns:p14="http://schemas.microsoft.com/office/powerpoint/2010/main" val="23622885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Content and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B2333-4531-4F49-98C7-71CE6B119B78}"/>
              </a:ext>
            </a:extLst>
          </p:cNvPr>
          <p:cNvSpPr>
            <a:spLocks noGrp="1"/>
          </p:cNvSpPr>
          <p:nvPr>
            <p:ph type="title"/>
          </p:nvPr>
        </p:nvSpPr>
        <p:spPr>
          <a:xfrm>
            <a:off x="370800" y="680400"/>
            <a:ext cx="5259600" cy="1101600"/>
          </a:xfrm>
        </p:spPr>
        <p:txBody>
          <a:bodyPr/>
          <a:lstStyle>
            <a:lvl1pPr>
              <a:defRPr cap="none" baseline="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B0BEE29-071E-4ED4-B0D5-046429DF4F91}"/>
              </a:ext>
            </a:extLst>
          </p:cNvPr>
          <p:cNvSpPr>
            <a:spLocks noGrp="1"/>
          </p:cNvSpPr>
          <p:nvPr>
            <p:ph idx="1"/>
          </p:nvPr>
        </p:nvSpPr>
        <p:spPr>
          <a:xfrm>
            <a:off x="370800" y="1825200"/>
            <a:ext cx="5259600" cy="250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6DB9016-1CC6-48C9-96F5-24F342CEC524}"/>
              </a:ext>
            </a:extLst>
          </p:cNvPr>
          <p:cNvSpPr>
            <a:spLocks noGrp="1"/>
          </p:cNvSpPr>
          <p:nvPr>
            <p:ph type="dt" sz="half" idx="10"/>
          </p:nvPr>
        </p:nvSpPr>
        <p:spPr/>
        <p:txBody>
          <a:bodyPr/>
          <a:lstStyle/>
          <a:p>
            <a:fld id="{F0F96329-32E5-45D1-A44F-3528B41BEAB5}" type="datetime1">
              <a:rPr lang="en-GB" smtClean="0"/>
              <a:t>17/03/2025</a:t>
            </a:fld>
            <a:endParaRPr lang="en-GB"/>
          </a:p>
        </p:txBody>
      </p:sp>
      <p:sp>
        <p:nvSpPr>
          <p:cNvPr id="5" name="Footer Placeholder 4">
            <a:extLst>
              <a:ext uri="{FF2B5EF4-FFF2-40B4-BE49-F238E27FC236}">
                <a16:creationId xmlns:a16="http://schemas.microsoft.com/office/drawing/2014/main" id="{1EB222F4-7BC9-4ABB-8BD9-5765E7594B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5B4C82-F699-4384-99AC-56B3E6E80C4A}"/>
              </a:ext>
            </a:extLst>
          </p:cNvPr>
          <p:cNvSpPr>
            <a:spLocks noGrp="1"/>
          </p:cNvSpPr>
          <p:nvPr>
            <p:ph type="sldNum" sz="quarter" idx="12"/>
          </p:nvPr>
        </p:nvSpPr>
        <p:spPr/>
        <p:txBody>
          <a:bodyPr/>
          <a:lstStyle/>
          <a:p>
            <a:fld id="{67DE1CF8-1877-4310-8670-A269E8016CAC}" type="slidenum">
              <a:rPr lang="en-GB" smtClean="0"/>
              <a:t>‹#›</a:t>
            </a:fld>
            <a:endParaRPr lang="en-GB"/>
          </a:p>
        </p:txBody>
      </p:sp>
      <p:sp>
        <p:nvSpPr>
          <p:cNvPr id="7" name="Picture Placeholder 8">
            <a:extLst>
              <a:ext uri="{FF2B5EF4-FFF2-40B4-BE49-F238E27FC236}">
                <a16:creationId xmlns:a16="http://schemas.microsoft.com/office/drawing/2014/main" id="{F8083C25-9322-4123-BA6A-1F002C5AC178}"/>
              </a:ext>
            </a:extLst>
          </p:cNvPr>
          <p:cNvSpPr>
            <a:spLocks noGrp="1"/>
          </p:cNvSpPr>
          <p:nvPr>
            <p:ph type="pic" sz="quarter" idx="13"/>
          </p:nvPr>
        </p:nvSpPr>
        <p:spPr>
          <a:xfrm>
            <a:off x="5682354" y="0"/>
            <a:ext cx="3461646" cy="5143500"/>
          </a:xfrm>
          <a:custGeom>
            <a:avLst/>
            <a:gdLst>
              <a:gd name="connsiteX0" fmla="*/ 0 w 3900487"/>
              <a:gd name="connsiteY0" fmla="*/ 5143500 h 5143500"/>
              <a:gd name="connsiteX1" fmla="*/ 975122 w 3900487"/>
              <a:gd name="connsiteY1" fmla="*/ 0 h 5143500"/>
              <a:gd name="connsiteX2" fmla="*/ 3900487 w 3900487"/>
              <a:gd name="connsiteY2" fmla="*/ 0 h 5143500"/>
              <a:gd name="connsiteX3" fmla="*/ 2925365 w 3900487"/>
              <a:gd name="connsiteY3" fmla="*/ 5143500 h 5143500"/>
              <a:gd name="connsiteX4" fmla="*/ 0 w 3900487"/>
              <a:gd name="connsiteY4" fmla="*/ 5143500 h 5143500"/>
              <a:gd name="connsiteX0" fmla="*/ 0 w 3900487"/>
              <a:gd name="connsiteY0" fmla="*/ 5143500 h 5149287"/>
              <a:gd name="connsiteX1" fmla="*/ 975122 w 3900487"/>
              <a:gd name="connsiteY1" fmla="*/ 0 h 5149287"/>
              <a:gd name="connsiteX2" fmla="*/ 3900487 w 3900487"/>
              <a:gd name="connsiteY2" fmla="*/ 0 h 5149287"/>
              <a:gd name="connsiteX3" fmla="*/ 3897639 w 3900487"/>
              <a:gd name="connsiteY3" fmla="*/ 5149287 h 5149287"/>
              <a:gd name="connsiteX4" fmla="*/ 0 w 3900487"/>
              <a:gd name="connsiteY4" fmla="*/ 5143500 h 5149287"/>
              <a:gd name="connsiteX0" fmla="*/ 0 w 3900487"/>
              <a:gd name="connsiteY0" fmla="*/ 5143500 h 5149287"/>
              <a:gd name="connsiteX1" fmla="*/ 1652241 w 3900487"/>
              <a:gd name="connsiteY1" fmla="*/ 11575 h 5149287"/>
              <a:gd name="connsiteX2" fmla="*/ 3900487 w 3900487"/>
              <a:gd name="connsiteY2" fmla="*/ 0 h 5149287"/>
              <a:gd name="connsiteX3" fmla="*/ 3897639 w 3900487"/>
              <a:gd name="connsiteY3" fmla="*/ 5149287 h 5149287"/>
              <a:gd name="connsiteX4" fmla="*/ 0 w 3900487"/>
              <a:gd name="connsiteY4" fmla="*/ 5143500 h 5149287"/>
              <a:gd name="connsiteX0" fmla="*/ 0 w 3425925"/>
              <a:gd name="connsiteY0" fmla="*/ 5143500 h 5149287"/>
              <a:gd name="connsiteX1" fmla="*/ 1177679 w 3425925"/>
              <a:gd name="connsiteY1" fmla="*/ 11575 h 5149287"/>
              <a:gd name="connsiteX2" fmla="*/ 3425925 w 3425925"/>
              <a:gd name="connsiteY2" fmla="*/ 0 h 5149287"/>
              <a:gd name="connsiteX3" fmla="*/ 3423077 w 3425925"/>
              <a:gd name="connsiteY3" fmla="*/ 5149287 h 5149287"/>
              <a:gd name="connsiteX4" fmla="*/ 0 w 3425925"/>
              <a:gd name="connsiteY4" fmla="*/ 5143500 h 5149287"/>
              <a:gd name="connsiteX0" fmla="*/ 0 w 3425925"/>
              <a:gd name="connsiteY0" fmla="*/ 5143500 h 5149287"/>
              <a:gd name="connsiteX1" fmla="*/ 1183466 w 3425925"/>
              <a:gd name="connsiteY1" fmla="*/ 1 h 5149287"/>
              <a:gd name="connsiteX2" fmla="*/ 3425925 w 3425925"/>
              <a:gd name="connsiteY2" fmla="*/ 0 h 5149287"/>
              <a:gd name="connsiteX3" fmla="*/ 3423077 w 3425925"/>
              <a:gd name="connsiteY3" fmla="*/ 5149287 h 5149287"/>
              <a:gd name="connsiteX4" fmla="*/ 0 w 3425925"/>
              <a:gd name="connsiteY4" fmla="*/ 5143500 h 5149287"/>
              <a:gd name="connsiteX0" fmla="*/ 0 w 3460649"/>
              <a:gd name="connsiteY0" fmla="*/ 5143500 h 5149287"/>
              <a:gd name="connsiteX1" fmla="*/ 1183466 w 3460649"/>
              <a:gd name="connsiteY1" fmla="*/ 1 h 5149287"/>
              <a:gd name="connsiteX2" fmla="*/ 3460649 w 3460649"/>
              <a:gd name="connsiteY2" fmla="*/ 0 h 5149287"/>
              <a:gd name="connsiteX3" fmla="*/ 3423077 w 3460649"/>
              <a:gd name="connsiteY3" fmla="*/ 5149287 h 5149287"/>
              <a:gd name="connsiteX4" fmla="*/ 0 w 3460649"/>
              <a:gd name="connsiteY4" fmla="*/ 5143500 h 5149287"/>
              <a:gd name="connsiteX0" fmla="*/ 0 w 3469436"/>
              <a:gd name="connsiteY0" fmla="*/ 5143500 h 5155075"/>
              <a:gd name="connsiteX1" fmla="*/ 1183466 w 3469436"/>
              <a:gd name="connsiteY1" fmla="*/ 1 h 5155075"/>
              <a:gd name="connsiteX2" fmla="*/ 3460649 w 3469436"/>
              <a:gd name="connsiteY2" fmla="*/ 0 h 5155075"/>
              <a:gd name="connsiteX3" fmla="*/ 3469376 w 3469436"/>
              <a:gd name="connsiteY3" fmla="*/ 5155075 h 5155075"/>
              <a:gd name="connsiteX4" fmla="*/ 0 w 3469436"/>
              <a:gd name="connsiteY4" fmla="*/ 5143500 h 5155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9436" h="5155075">
                <a:moveTo>
                  <a:pt x="0" y="5143500"/>
                </a:moveTo>
                <a:lnTo>
                  <a:pt x="1183466" y="1"/>
                </a:lnTo>
                <a:lnTo>
                  <a:pt x="3460649" y="0"/>
                </a:lnTo>
                <a:cubicBezTo>
                  <a:pt x="3459700" y="1716429"/>
                  <a:pt x="3470325" y="3438646"/>
                  <a:pt x="3469376" y="5155075"/>
                </a:cubicBezTo>
                <a:lnTo>
                  <a:pt x="0" y="5143500"/>
                </a:lnTo>
                <a:close/>
              </a:path>
            </a:pathLst>
          </a:custGeom>
          <a:noFill/>
        </p:spPr>
        <p:txBody>
          <a:bodyPr/>
          <a:lstStyle/>
          <a:p>
            <a:r>
              <a:rPr lang="en-US"/>
              <a:t>Click icon to add picture</a:t>
            </a:r>
          </a:p>
        </p:txBody>
      </p:sp>
      <p:sp>
        <p:nvSpPr>
          <p:cNvPr id="10" name="Text Placeholder 8">
            <a:extLst>
              <a:ext uri="{FF2B5EF4-FFF2-40B4-BE49-F238E27FC236}">
                <a16:creationId xmlns:a16="http://schemas.microsoft.com/office/drawing/2014/main" id="{B60B14CD-4A00-594A-AAD9-53EA942B524C}"/>
              </a:ext>
            </a:extLst>
          </p:cNvPr>
          <p:cNvSpPr>
            <a:spLocks noGrp="1"/>
          </p:cNvSpPr>
          <p:nvPr>
            <p:ph type="body" sz="quarter" idx="14" hasCustomPrompt="1"/>
          </p:nvPr>
        </p:nvSpPr>
        <p:spPr>
          <a:xfrm>
            <a:off x="385200" y="4579200"/>
            <a:ext cx="3484800" cy="453600"/>
          </a:xfrm>
        </p:spPr>
        <p:txBody>
          <a:bodyPr>
            <a:noAutofit/>
          </a:bodyPr>
          <a:lstStyle>
            <a:lvl1pPr marL="0" indent="0">
              <a:lnSpc>
                <a:spcPct val="100000"/>
              </a:lnSpc>
              <a:buNone/>
              <a:defRPr sz="1900" b="0" i="0" baseline="0">
                <a:solidFill>
                  <a:schemeClr val="tx1"/>
                </a:solidFill>
                <a:latin typeface="Arial" panose="020B0604020202020204" pitchFamily="34" charset="0"/>
              </a:defRPr>
            </a:lvl1pPr>
          </a:lstStyle>
          <a:p>
            <a:pPr lvl="0"/>
            <a:r>
              <a:rPr lang="en-US"/>
              <a:t>bristol.ac.uk/&lt;add </a:t>
            </a:r>
            <a:r>
              <a:rPr lang="en-US" err="1"/>
              <a:t>url</a:t>
            </a:r>
            <a:r>
              <a:rPr lang="en-US"/>
              <a:t>&gt;</a:t>
            </a:r>
            <a:endParaRPr lang="en-GB"/>
          </a:p>
        </p:txBody>
      </p:sp>
    </p:spTree>
    <p:extLst>
      <p:ext uri="{BB962C8B-B14F-4D97-AF65-F5344CB8AC3E}">
        <p14:creationId xmlns:p14="http://schemas.microsoft.com/office/powerpoint/2010/main" val="27269751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49E27-7CDD-4911-B193-EF1903B149DF}"/>
              </a:ext>
            </a:extLst>
          </p:cNvPr>
          <p:cNvSpPr>
            <a:spLocks noGrp="1"/>
          </p:cNvSpPr>
          <p:nvPr>
            <p:ph type="title"/>
          </p:nvPr>
        </p:nvSpPr>
        <p:spPr/>
        <p:txBody>
          <a:bodyPr/>
          <a:lstStyle>
            <a:lvl1pPr>
              <a:defRPr cap="none" baseline="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BEA19B5-91E3-4F4C-A589-6C6C950D6A58}"/>
              </a:ext>
            </a:extLst>
          </p:cNvPr>
          <p:cNvSpPr>
            <a:spLocks noGrp="1"/>
          </p:cNvSpPr>
          <p:nvPr>
            <p:ph sz="half" idx="1"/>
          </p:nvPr>
        </p:nvSpPr>
        <p:spPr>
          <a:xfrm>
            <a:off x="370800" y="1369219"/>
            <a:ext cx="4144050" cy="288845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3053E6F-F562-4865-866C-DA32BD24462E}"/>
              </a:ext>
            </a:extLst>
          </p:cNvPr>
          <p:cNvSpPr>
            <a:spLocks noGrp="1"/>
          </p:cNvSpPr>
          <p:nvPr>
            <p:ph sz="half" idx="2"/>
          </p:nvPr>
        </p:nvSpPr>
        <p:spPr>
          <a:xfrm>
            <a:off x="4629150" y="1369219"/>
            <a:ext cx="4144050" cy="288845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B69F488-B9A6-4E2A-A2EC-51E6AAB586AE}"/>
              </a:ext>
            </a:extLst>
          </p:cNvPr>
          <p:cNvSpPr>
            <a:spLocks noGrp="1"/>
          </p:cNvSpPr>
          <p:nvPr>
            <p:ph type="dt" sz="half" idx="10"/>
          </p:nvPr>
        </p:nvSpPr>
        <p:spPr/>
        <p:txBody>
          <a:bodyPr/>
          <a:lstStyle/>
          <a:p>
            <a:fld id="{12952901-F037-4335-90F2-449535D19421}" type="datetime1">
              <a:rPr lang="en-GB" smtClean="0"/>
              <a:t>17/03/2025</a:t>
            </a:fld>
            <a:endParaRPr lang="en-GB"/>
          </a:p>
        </p:txBody>
      </p:sp>
      <p:sp>
        <p:nvSpPr>
          <p:cNvPr id="6" name="Footer Placeholder 5">
            <a:extLst>
              <a:ext uri="{FF2B5EF4-FFF2-40B4-BE49-F238E27FC236}">
                <a16:creationId xmlns:a16="http://schemas.microsoft.com/office/drawing/2014/main" id="{14BD270F-0A31-4F75-86AC-E8F4F8DB1AB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3094246-1144-49DF-80C6-487F327DED06}"/>
              </a:ext>
            </a:extLst>
          </p:cNvPr>
          <p:cNvSpPr>
            <a:spLocks noGrp="1"/>
          </p:cNvSpPr>
          <p:nvPr>
            <p:ph type="sldNum" sz="quarter" idx="12"/>
          </p:nvPr>
        </p:nvSpPr>
        <p:spPr/>
        <p:txBody>
          <a:bodyPr/>
          <a:lstStyle/>
          <a:p>
            <a:fld id="{67DE1CF8-1877-4310-8670-A269E8016CAC}" type="slidenum">
              <a:rPr lang="en-GB" smtClean="0"/>
              <a:t>‹#›</a:t>
            </a:fld>
            <a:endParaRPr lang="en-GB"/>
          </a:p>
        </p:txBody>
      </p:sp>
      <p:sp>
        <p:nvSpPr>
          <p:cNvPr id="10" name="Text Placeholder 8">
            <a:extLst>
              <a:ext uri="{FF2B5EF4-FFF2-40B4-BE49-F238E27FC236}">
                <a16:creationId xmlns:a16="http://schemas.microsoft.com/office/drawing/2014/main" id="{5D3A08AC-C1EC-5445-AB28-5F047F0DB56D}"/>
              </a:ext>
            </a:extLst>
          </p:cNvPr>
          <p:cNvSpPr>
            <a:spLocks noGrp="1"/>
          </p:cNvSpPr>
          <p:nvPr>
            <p:ph type="body" sz="quarter" idx="13" hasCustomPrompt="1"/>
          </p:nvPr>
        </p:nvSpPr>
        <p:spPr>
          <a:xfrm>
            <a:off x="385200" y="4579200"/>
            <a:ext cx="3484800" cy="453600"/>
          </a:xfrm>
        </p:spPr>
        <p:txBody>
          <a:bodyPr>
            <a:noAutofit/>
          </a:bodyPr>
          <a:lstStyle>
            <a:lvl1pPr marL="0" indent="0">
              <a:lnSpc>
                <a:spcPct val="100000"/>
              </a:lnSpc>
              <a:buNone/>
              <a:defRPr sz="1900" b="0" i="0" baseline="0">
                <a:solidFill>
                  <a:schemeClr val="tx1"/>
                </a:solidFill>
                <a:latin typeface="Arial" panose="020B0604020202020204" pitchFamily="34" charset="0"/>
              </a:defRPr>
            </a:lvl1pPr>
          </a:lstStyle>
          <a:p>
            <a:pPr lvl="0"/>
            <a:r>
              <a:rPr lang="en-US"/>
              <a:t>bristol.ac.uk/&lt;add </a:t>
            </a:r>
            <a:r>
              <a:rPr lang="en-US" err="1"/>
              <a:t>url</a:t>
            </a:r>
            <a:r>
              <a:rPr lang="en-US"/>
              <a:t>&gt;</a:t>
            </a:r>
            <a:endParaRPr lang="en-GB"/>
          </a:p>
        </p:txBody>
      </p:sp>
    </p:spTree>
    <p:extLst>
      <p:ext uri="{BB962C8B-B14F-4D97-AF65-F5344CB8AC3E}">
        <p14:creationId xmlns:p14="http://schemas.microsoft.com/office/powerpoint/2010/main" val="16074947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and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49E27-7CDD-4911-B193-EF1903B149DF}"/>
              </a:ext>
            </a:extLst>
          </p:cNvPr>
          <p:cNvSpPr>
            <a:spLocks noGrp="1"/>
          </p:cNvSpPr>
          <p:nvPr>
            <p:ph type="title"/>
          </p:nvPr>
        </p:nvSpPr>
        <p:spPr/>
        <p:txBody>
          <a:bodyPr/>
          <a:lstStyle>
            <a:lvl1pPr>
              <a:defRPr cap="none" baseline="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BEA19B5-91E3-4F4C-A589-6C6C950D6A58}"/>
              </a:ext>
            </a:extLst>
          </p:cNvPr>
          <p:cNvSpPr>
            <a:spLocks noGrp="1"/>
          </p:cNvSpPr>
          <p:nvPr>
            <p:ph sz="half" idx="1"/>
          </p:nvPr>
        </p:nvSpPr>
        <p:spPr>
          <a:xfrm>
            <a:off x="370800" y="1369219"/>
            <a:ext cx="4144050" cy="288845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B69F488-B9A6-4E2A-A2EC-51E6AAB586AE}"/>
              </a:ext>
            </a:extLst>
          </p:cNvPr>
          <p:cNvSpPr>
            <a:spLocks noGrp="1"/>
          </p:cNvSpPr>
          <p:nvPr>
            <p:ph type="dt" sz="half" idx="10"/>
          </p:nvPr>
        </p:nvSpPr>
        <p:spPr/>
        <p:txBody>
          <a:bodyPr/>
          <a:lstStyle/>
          <a:p>
            <a:fld id="{AD08A0A7-EE55-43F8-B9FF-48474BF01C62}" type="datetime1">
              <a:rPr lang="en-GB" smtClean="0"/>
              <a:t>17/03/2025</a:t>
            </a:fld>
            <a:endParaRPr lang="en-GB"/>
          </a:p>
        </p:txBody>
      </p:sp>
      <p:sp>
        <p:nvSpPr>
          <p:cNvPr id="6" name="Footer Placeholder 5">
            <a:extLst>
              <a:ext uri="{FF2B5EF4-FFF2-40B4-BE49-F238E27FC236}">
                <a16:creationId xmlns:a16="http://schemas.microsoft.com/office/drawing/2014/main" id="{14BD270F-0A31-4F75-86AC-E8F4F8DB1AB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3094246-1144-49DF-80C6-487F327DED06}"/>
              </a:ext>
            </a:extLst>
          </p:cNvPr>
          <p:cNvSpPr>
            <a:spLocks noGrp="1"/>
          </p:cNvSpPr>
          <p:nvPr>
            <p:ph type="sldNum" sz="quarter" idx="12"/>
          </p:nvPr>
        </p:nvSpPr>
        <p:spPr/>
        <p:txBody>
          <a:bodyPr/>
          <a:lstStyle/>
          <a:p>
            <a:fld id="{67DE1CF8-1877-4310-8670-A269E8016CAC}" type="slidenum">
              <a:rPr lang="en-GB" smtClean="0"/>
              <a:t>‹#›</a:t>
            </a:fld>
            <a:endParaRPr lang="en-GB"/>
          </a:p>
        </p:txBody>
      </p:sp>
      <p:sp>
        <p:nvSpPr>
          <p:cNvPr id="9" name="Picture Placeholder 8">
            <a:extLst>
              <a:ext uri="{FF2B5EF4-FFF2-40B4-BE49-F238E27FC236}">
                <a16:creationId xmlns:a16="http://schemas.microsoft.com/office/drawing/2014/main" id="{124EC5BB-E888-4D27-BEC1-966A6DA6EAE2}"/>
              </a:ext>
            </a:extLst>
          </p:cNvPr>
          <p:cNvSpPr>
            <a:spLocks noGrp="1"/>
          </p:cNvSpPr>
          <p:nvPr>
            <p:ph type="pic" sz="quarter" idx="13"/>
          </p:nvPr>
        </p:nvSpPr>
        <p:spPr>
          <a:xfrm>
            <a:off x="4629600" y="1369219"/>
            <a:ext cx="4143600" cy="2888456"/>
          </a:xfrm>
        </p:spPr>
        <p:txBody>
          <a:bodyPr/>
          <a:lstStyle>
            <a:lvl1pPr>
              <a:defRPr/>
            </a:lvl1pPr>
          </a:lstStyle>
          <a:p>
            <a:r>
              <a:rPr lang="en-US"/>
              <a:t>Click icon to add picture</a:t>
            </a:r>
            <a:endParaRPr lang="en-GB"/>
          </a:p>
        </p:txBody>
      </p:sp>
      <p:sp>
        <p:nvSpPr>
          <p:cNvPr id="11" name="Text Placeholder 8">
            <a:extLst>
              <a:ext uri="{FF2B5EF4-FFF2-40B4-BE49-F238E27FC236}">
                <a16:creationId xmlns:a16="http://schemas.microsoft.com/office/drawing/2014/main" id="{F9CD2AA8-A7AF-544F-97FA-69AF01153087}"/>
              </a:ext>
            </a:extLst>
          </p:cNvPr>
          <p:cNvSpPr>
            <a:spLocks noGrp="1"/>
          </p:cNvSpPr>
          <p:nvPr>
            <p:ph type="body" sz="quarter" idx="14" hasCustomPrompt="1"/>
          </p:nvPr>
        </p:nvSpPr>
        <p:spPr>
          <a:xfrm>
            <a:off x="385200" y="4579200"/>
            <a:ext cx="3484800" cy="453600"/>
          </a:xfrm>
        </p:spPr>
        <p:txBody>
          <a:bodyPr>
            <a:noAutofit/>
          </a:bodyPr>
          <a:lstStyle>
            <a:lvl1pPr marL="0" indent="0">
              <a:lnSpc>
                <a:spcPct val="100000"/>
              </a:lnSpc>
              <a:buNone/>
              <a:defRPr sz="1900" b="0" i="0" baseline="0">
                <a:solidFill>
                  <a:schemeClr val="tx1"/>
                </a:solidFill>
                <a:latin typeface="Arial" panose="020B0604020202020204" pitchFamily="34" charset="0"/>
              </a:defRPr>
            </a:lvl1pPr>
          </a:lstStyle>
          <a:p>
            <a:pPr lvl="0"/>
            <a:r>
              <a:rPr lang="en-US"/>
              <a:t>bristol.ac.uk/&lt;add </a:t>
            </a:r>
            <a:r>
              <a:rPr lang="en-US" err="1"/>
              <a:t>url</a:t>
            </a:r>
            <a:r>
              <a:rPr lang="en-US"/>
              <a:t>&gt;</a:t>
            </a:r>
            <a:endParaRPr lang="en-GB"/>
          </a:p>
        </p:txBody>
      </p:sp>
    </p:spTree>
    <p:extLst>
      <p:ext uri="{BB962C8B-B14F-4D97-AF65-F5344CB8AC3E}">
        <p14:creationId xmlns:p14="http://schemas.microsoft.com/office/powerpoint/2010/main" val="9663677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mage">
    <p:bg>
      <p:bgPr>
        <a:solidFill>
          <a:schemeClr val="bg1"/>
        </a:solidFill>
        <a:effectLst/>
      </p:bgPr>
    </p:bg>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98CD2CEE-C7C6-454F-BABA-D3C681293B7D}"/>
              </a:ext>
            </a:extLst>
          </p:cNvPr>
          <p:cNvSpPr>
            <a:spLocks noGrp="1"/>
          </p:cNvSpPr>
          <p:nvPr>
            <p:ph type="pic" sz="quarter" idx="13"/>
          </p:nvPr>
        </p:nvSpPr>
        <p:spPr>
          <a:xfrm>
            <a:off x="370800" y="335674"/>
            <a:ext cx="8402400" cy="3553088"/>
          </a:xfrm>
          <a:prstGeom prst="rect">
            <a:avLst/>
          </a:prstGeom>
        </p:spPr>
        <p:txBody>
          <a:bodyPr/>
          <a:lstStyle>
            <a:lvl1pPr>
              <a:defRPr/>
            </a:lvl1pPr>
          </a:lstStyle>
          <a:p>
            <a:r>
              <a:rPr lang="en-US"/>
              <a:t>Click icon to add picture</a:t>
            </a:r>
          </a:p>
        </p:txBody>
      </p:sp>
      <p:sp>
        <p:nvSpPr>
          <p:cNvPr id="3" name="Date Placeholder 2">
            <a:extLst>
              <a:ext uri="{FF2B5EF4-FFF2-40B4-BE49-F238E27FC236}">
                <a16:creationId xmlns:a16="http://schemas.microsoft.com/office/drawing/2014/main" id="{E10179F0-3632-4679-B6A5-46A0CB570E33}"/>
              </a:ext>
            </a:extLst>
          </p:cNvPr>
          <p:cNvSpPr>
            <a:spLocks noGrp="1"/>
          </p:cNvSpPr>
          <p:nvPr>
            <p:ph type="dt" sz="half" idx="10"/>
          </p:nvPr>
        </p:nvSpPr>
        <p:spPr/>
        <p:txBody>
          <a:bodyPr/>
          <a:lstStyle/>
          <a:p>
            <a:fld id="{3FAA1A33-3FCE-4155-9EE2-6FE5EF3C5DC7}" type="datetime1">
              <a:rPr lang="en-GB" smtClean="0"/>
              <a:t>17/03/2025</a:t>
            </a:fld>
            <a:endParaRPr lang="en-GB"/>
          </a:p>
        </p:txBody>
      </p:sp>
      <p:sp>
        <p:nvSpPr>
          <p:cNvPr id="4" name="Footer Placeholder 3">
            <a:extLst>
              <a:ext uri="{FF2B5EF4-FFF2-40B4-BE49-F238E27FC236}">
                <a16:creationId xmlns:a16="http://schemas.microsoft.com/office/drawing/2014/main" id="{DD3D66F0-0409-41B5-8F0F-17515FC29F6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A2F6746-0473-414F-B00B-B98335701938}"/>
              </a:ext>
            </a:extLst>
          </p:cNvPr>
          <p:cNvSpPr>
            <a:spLocks noGrp="1"/>
          </p:cNvSpPr>
          <p:nvPr>
            <p:ph type="sldNum" sz="quarter" idx="12"/>
          </p:nvPr>
        </p:nvSpPr>
        <p:spPr/>
        <p:txBody>
          <a:bodyPr/>
          <a:lstStyle/>
          <a:p>
            <a:fld id="{67DE1CF8-1877-4310-8670-A269E8016CAC}" type="slidenum">
              <a:rPr lang="en-GB" smtClean="0"/>
              <a:t>‹#›</a:t>
            </a:fld>
            <a:endParaRPr lang="en-GB"/>
          </a:p>
        </p:txBody>
      </p:sp>
      <p:sp>
        <p:nvSpPr>
          <p:cNvPr id="11" name="Rectangle 10">
            <a:extLst>
              <a:ext uri="{FF2B5EF4-FFF2-40B4-BE49-F238E27FC236}">
                <a16:creationId xmlns:a16="http://schemas.microsoft.com/office/drawing/2014/main" id="{F658813F-CBC4-43D6-900B-5F80FF478B19}"/>
              </a:ext>
            </a:extLst>
          </p:cNvPr>
          <p:cNvSpPr/>
          <p:nvPr userDrawn="1"/>
        </p:nvSpPr>
        <p:spPr>
          <a:xfrm>
            <a:off x="0" y="0"/>
            <a:ext cx="9144000" cy="422435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itle 1">
            <a:extLst>
              <a:ext uri="{FF2B5EF4-FFF2-40B4-BE49-F238E27FC236}">
                <a16:creationId xmlns:a16="http://schemas.microsoft.com/office/drawing/2014/main" id="{9A113D54-2F93-4A2E-8BB5-789218AEBACE}"/>
              </a:ext>
            </a:extLst>
          </p:cNvPr>
          <p:cNvSpPr>
            <a:spLocks noGrp="1"/>
          </p:cNvSpPr>
          <p:nvPr>
            <p:ph type="title" hasCustomPrompt="1"/>
          </p:nvPr>
        </p:nvSpPr>
        <p:spPr>
          <a:xfrm>
            <a:off x="5628824" y="4348122"/>
            <a:ext cx="3143250" cy="690297"/>
          </a:xfrm>
        </p:spPr>
        <p:txBody>
          <a:bodyPr anchor="b"/>
          <a:lstStyle>
            <a:lvl1pPr>
              <a:defRPr sz="2400" b="0" i="0" cap="none" baseline="0">
                <a:latin typeface="Arial" panose="020B0604020202020204" pitchFamily="34" charset="0"/>
              </a:defRPr>
            </a:lvl1pPr>
          </a:lstStyle>
          <a:p>
            <a:r>
              <a:rPr lang="en-US"/>
              <a:t>Click to add</a:t>
            </a:r>
            <a:br>
              <a:rPr lang="en-US"/>
            </a:br>
            <a:r>
              <a:rPr lang="en-US"/>
              <a:t>image caption</a:t>
            </a:r>
            <a:endParaRPr lang="en-GB"/>
          </a:p>
        </p:txBody>
      </p:sp>
      <p:sp>
        <p:nvSpPr>
          <p:cNvPr id="9" name="Text Placeholder 8">
            <a:extLst>
              <a:ext uri="{FF2B5EF4-FFF2-40B4-BE49-F238E27FC236}">
                <a16:creationId xmlns:a16="http://schemas.microsoft.com/office/drawing/2014/main" id="{1F8FFA18-F149-0A48-9FB8-6C2B11B51F02}"/>
              </a:ext>
            </a:extLst>
          </p:cNvPr>
          <p:cNvSpPr>
            <a:spLocks noGrp="1"/>
          </p:cNvSpPr>
          <p:nvPr>
            <p:ph type="body" sz="quarter" idx="14" hasCustomPrompt="1"/>
          </p:nvPr>
        </p:nvSpPr>
        <p:spPr>
          <a:xfrm>
            <a:off x="385200" y="4579200"/>
            <a:ext cx="3484800" cy="453600"/>
          </a:xfrm>
        </p:spPr>
        <p:txBody>
          <a:bodyPr>
            <a:noAutofit/>
          </a:bodyPr>
          <a:lstStyle>
            <a:lvl1pPr marL="0" indent="0">
              <a:lnSpc>
                <a:spcPct val="100000"/>
              </a:lnSpc>
              <a:buNone/>
              <a:defRPr sz="1900" b="0" i="0" baseline="0">
                <a:solidFill>
                  <a:schemeClr val="tx1"/>
                </a:solidFill>
                <a:latin typeface="Arial" panose="020B0604020202020204" pitchFamily="34" charset="0"/>
              </a:defRPr>
            </a:lvl1pPr>
          </a:lstStyle>
          <a:p>
            <a:pPr lvl="0"/>
            <a:r>
              <a:rPr lang="en-US"/>
              <a:t>bristol.ac.uk/&lt;add </a:t>
            </a:r>
            <a:r>
              <a:rPr lang="en-US" err="1"/>
              <a:t>url</a:t>
            </a:r>
            <a:r>
              <a:rPr lang="en-US"/>
              <a:t>&gt;</a:t>
            </a:r>
            <a:endParaRPr lang="en-GB"/>
          </a:p>
        </p:txBody>
      </p:sp>
    </p:spTree>
    <p:extLst>
      <p:ext uri="{BB962C8B-B14F-4D97-AF65-F5344CB8AC3E}">
        <p14:creationId xmlns:p14="http://schemas.microsoft.com/office/powerpoint/2010/main" val="26972956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ull Bleed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E666FB1-7EB8-48D4-BBC6-25C76E69EA69}"/>
              </a:ext>
            </a:extLst>
          </p:cNvPr>
          <p:cNvSpPr>
            <a:spLocks noGrp="1"/>
          </p:cNvSpPr>
          <p:nvPr>
            <p:ph type="dt" sz="half" idx="10"/>
          </p:nvPr>
        </p:nvSpPr>
        <p:spPr/>
        <p:txBody>
          <a:bodyPr/>
          <a:lstStyle/>
          <a:p>
            <a:fld id="{5EE9515F-EF3A-4544-A4C7-DB909F882D02}" type="datetime1">
              <a:rPr lang="en-GB" smtClean="0"/>
              <a:t>17/03/2025</a:t>
            </a:fld>
            <a:endParaRPr lang="en-GB"/>
          </a:p>
        </p:txBody>
      </p:sp>
      <p:sp>
        <p:nvSpPr>
          <p:cNvPr id="4" name="Footer Placeholder 3">
            <a:extLst>
              <a:ext uri="{FF2B5EF4-FFF2-40B4-BE49-F238E27FC236}">
                <a16:creationId xmlns:a16="http://schemas.microsoft.com/office/drawing/2014/main" id="{6808E062-8FFD-4BEA-9E4D-0665BABE60B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6FD1732-3E34-49BE-8B77-1A0F750E24F4}"/>
              </a:ext>
            </a:extLst>
          </p:cNvPr>
          <p:cNvSpPr>
            <a:spLocks noGrp="1"/>
          </p:cNvSpPr>
          <p:nvPr>
            <p:ph type="sldNum" sz="quarter" idx="12"/>
          </p:nvPr>
        </p:nvSpPr>
        <p:spPr/>
        <p:txBody>
          <a:bodyPr/>
          <a:lstStyle/>
          <a:p>
            <a:fld id="{67DE1CF8-1877-4310-8670-A269E8016CAC}" type="slidenum">
              <a:rPr lang="en-GB" smtClean="0"/>
              <a:pPr/>
              <a:t>‹#›</a:t>
            </a:fld>
            <a:endParaRPr lang="en-GB"/>
          </a:p>
        </p:txBody>
      </p:sp>
      <p:sp>
        <p:nvSpPr>
          <p:cNvPr id="6" name="Picture Placeholder 4">
            <a:extLst>
              <a:ext uri="{FF2B5EF4-FFF2-40B4-BE49-F238E27FC236}">
                <a16:creationId xmlns:a16="http://schemas.microsoft.com/office/drawing/2014/main" id="{1DD2EA03-0958-4D81-9330-2608322C4FFA}"/>
              </a:ext>
            </a:extLst>
          </p:cNvPr>
          <p:cNvSpPr>
            <a:spLocks noGrp="1"/>
          </p:cNvSpPr>
          <p:nvPr>
            <p:ph type="pic" sz="quarter" idx="13" hasCustomPrompt="1"/>
          </p:nvPr>
        </p:nvSpPr>
        <p:spPr>
          <a:xfrm>
            <a:off x="0" y="0"/>
            <a:ext cx="9144000" cy="4267200"/>
          </a:xfrm>
          <a:prstGeom prst="rect">
            <a:avLst/>
          </a:prstGeom>
        </p:spPr>
        <p:txBody>
          <a:bodyPr/>
          <a:lstStyle>
            <a:lvl1pPr>
              <a:defRPr/>
            </a:lvl1pPr>
          </a:lstStyle>
          <a:p>
            <a:r>
              <a:rPr lang="en-US"/>
              <a:t>Click icon to add full bleed picture</a:t>
            </a:r>
          </a:p>
        </p:txBody>
      </p:sp>
      <p:sp>
        <p:nvSpPr>
          <p:cNvPr id="9" name="Title 1">
            <a:extLst>
              <a:ext uri="{FF2B5EF4-FFF2-40B4-BE49-F238E27FC236}">
                <a16:creationId xmlns:a16="http://schemas.microsoft.com/office/drawing/2014/main" id="{669A0CDB-B305-4654-820B-083E7FB4BF93}"/>
              </a:ext>
            </a:extLst>
          </p:cNvPr>
          <p:cNvSpPr>
            <a:spLocks noGrp="1"/>
          </p:cNvSpPr>
          <p:nvPr>
            <p:ph type="title" hasCustomPrompt="1"/>
          </p:nvPr>
        </p:nvSpPr>
        <p:spPr>
          <a:xfrm>
            <a:off x="5628824" y="4348122"/>
            <a:ext cx="3143250" cy="690297"/>
          </a:xfrm>
        </p:spPr>
        <p:txBody>
          <a:bodyPr anchor="b"/>
          <a:lstStyle>
            <a:lvl1pPr>
              <a:defRPr sz="2400" b="0" i="0" cap="none" baseline="0">
                <a:latin typeface="Arial" panose="020B0604020202020204" pitchFamily="34" charset="0"/>
              </a:defRPr>
            </a:lvl1pPr>
          </a:lstStyle>
          <a:p>
            <a:r>
              <a:rPr lang="en-US"/>
              <a:t>Click to add</a:t>
            </a:r>
            <a:br>
              <a:rPr lang="en-US"/>
            </a:br>
            <a:r>
              <a:rPr lang="en-US"/>
              <a:t>image caption</a:t>
            </a:r>
            <a:endParaRPr lang="en-GB"/>
          </a:p>
        </p:txBody>
      </p:sp>
      <p:sp>
        <p:nvSpPr>
          <p:cNvPr id="10" name="Text Placeholder 8">
            <a:extLst>
              <a:ext uri="{FF2B5EF4-FFF2-40B4-BE49-F238E27FC236}">
                <a16:creationId xmlns:a16="http://schemas.microsoft.com/office/drawing/2014/main" id="{9FC92C9B-A566-5746-8B37-73483CA90870}"/>
              </a:ext>
            </a:extLst>
          </p:cNvPr>
          <p:cNvSpPr>
            <a:spLocks noGrp="1"/>
          </p:cNvSpPr>
          <p:nvPr>
            <p:ph type="body" sz="quarter" idx="14" hasCustomPrompt="1"/>
          </p:nvPr>
        </p:nvSpPr>
        <p:spPr>
          <a:xfrm>
            <a:off x="385200" y="4579200"/>
            <a:ext cx="3484800" cy="453600"/>
          </a:xfrm>
        </p:spPr>
        <p:txBody>
          <a:bodyPr>
            <a:noAutofit/>
          </a:bodyPr>
          <a:lstStyle>
            <a:lvl1pPr marL="0" indent="0">
              <a:lnSpc>
                <a:spcPct val="100000"/>
              </a:lnSpc>
              <a:buNone/>
              <a:defRPr sz="1900" b="0" i="0" baseline="0">
                <a:solidFill>
                  <a:schemeClr val="tx1"/>
                </a:solidFill>
                <a:latin typeface="Arial" panose="020B0604020202020204" pitchFamily="34" charset="0"/>
              </a:defRPr>
            </a:lvl1pPr>
          </a:lstStyle>
          <a:p>
            <a:pPr lvl="0"/>
            <a:r>
              <a:rPr lang="en-US"/>
              <a:t>bristol.ac.uk/&lt;add </a:t>
            </a:r>
            <a:r>
              <a:rPr lang="en-US" err="1"/>
              <a:t>url</a:t>
            </a:r>
            <a:r>
              <a:rPr lang="en-US"/>
              <a:t>&gt;</a:t>
            </a:r>
            <a:endParaRPr lang="en-GB"/>
          </a:p>
        </p:txBody>
      </p:sp>
    </p:spTree>
    <p:extLst>
      <p:ext uri="{BB962C8B-B14F-4D97-AF65-F5344CB8AC3E}">
        <p14:creationId xmlns:p14="http://schemas.microsoft.com/office/powerpoint/2010/main" val="554629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4244F-AB7D-4A1B-B659-7C45DEE6D9EC}"/>
              </a:ext>
            </a:extLst>
          </p:cNvPr>
          <p:cNvSpPr>
            <a:spLocks noGrp="1"/>
          </p:cNvSpPr>
          <p:nvPr>
            <p:ph type="title"/>
          </p:nvPr>
        </p:nvSpPr>
        <p:spPr/>
        <p:txBody>
          <a:bodyPr/>
          <a:lstStyle>
            <a:lvl1pPr>
              <a:defRPr cap="none" baseline="0"/>
            </a:lvl1pPr>
          </a:lstStyle>
          <a:p>
            <a:r>
              <a:rPr lang="en-US"/>
              <a:t>Click to edit Master title style</a:t>
            </a:r>
            <a:endParaRPr lang="en-GB"/>
          </a:p>
        </p:txBody>
      </p:sp>
      <p:sp>
        <p:nvSpPr>
          <p:cNvPr id="3" name="Date Placeholder 2">
            <a:extLst>
              <a:ext uri="{FF2B5EF4-FFF2-40B4-BE49-F238E27FC236}">
                <a16:creationId xmlns:a16="http://schemas.microsoft.com/office/drawing/2014/main" id="{4621212D-E935-40DA-A8C3-8B44174E606C}"/>
              </a:ext>
            </a:extLst>
          </p:cNvPr>
          <p:cNvSpPr>
            <a:spLocks noGrp="1"/>
          </p:cNvSpPr>
          <p:nvPr>
            <p:ph type="dt" sz="half" idx="10"/>
          </p:nvPr>
        </p:nvSpPr>
        <p:spPr/>
        <p:txBody>
          <a:bodyPr/>
          <a:lstStyle/>
          <a:p>
            <a:fld id="{FB922975-2842-4F46-9E3A-BD83A4AB70A7}" type="datetime1">
              <a:rPr lang="en-GB" smtClean="0"/>
              <a:t>17/03/2025</a:t>
            </a:fld>
            <a:endParaRPr lang="en-GB"/>
          </a:p>
        </p:txBody>
      </p:sp>
      <p:sp>
        <p:nvSpPr>
          <p:cNvPr id="4" name="Footer Placeholder 3">
            <a:extLst>
              <a:ext uri="{FF2B5EF4-FFF2-40B4-BE49-F238E27FC236}">
                <a16:creationId xmlns:a16="http://schemas.microsoft.com/office/drawing/2014/main" id="{32684AF7-63FF-4F17-8CEC-05F9D0F11F1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2C3E4AC-67E3-4249-9DF5-A4C70E5F12DF}"/>
              </a:ext>
            </a:extLst>
          </p:cNvPr>
          <p:cNvSpPr>
            <a:spLocks noGrp="1"/>
          </p:cNvSpPr>
          <p:nvPr>
            <p:ph type="sldNum" sz="quarter" idx="12"/>
          </p:nvPr>
        </p:nvSpPr>
        <p:spPr/>
        <p:txBody>
          <a:bodyPr/>
          <a:lstStyle/>
          <a:p>
            <a:fld id="{67DE1CF8-1877-4310-8670-A269E8016CAC}" type="slidenum">
              <a:rPr lang="en-GB" smtClean="0"/>
              <a:pPr/>
              <a:t>‹#›</a:t>
            </a:fld>
            <a:endParaRPr lang="en-GB"/>
          </a:p>
        </p:txBody>
      </p:sp>
      <p:sp>
        <p:nvSpPr>
          <p:cNvPr id="8" name="Text Placeholder 8">
            <a:extLst>
              <a:ext uri="{FF2B5EF4-FFF2-40B4-BE49-F238E27FC236}">
                <a16:creationId xmlns:a16="http://schemas.microsoft.com/office/drawing/2014/main" id="{1E47F59D-6A22-FA41-8C19-6774E8F92CD1}"/>
              </a:ext>
            </a:extLst>
          </p:cNvPr>
          <p:cNvSpPr>
            <a:spLocks noGrp="1"/>
          </p:cNvSpPr>
          <p:nvPr>
            <p:ph type="body" sz="quarter" idx="13" hasCustomPrompt="1"/>
          </p:nvPr>
        </p:nvSpPr>
        <p:spPr>
          <a:xfrm>
            <a:off x="385200" y="4579200"/>
            <a:ext cx="3484800" cy="453600"/>
          </a:xfrm>
        </p:spPr>
        <p:txBody>
          <a:bodyPr>
            <a:noAutofit/>
          </a:bodyPr>
          <a:lstStyle>
            <a:lvl1pPr marL="0" indent="0">
              <a:lnSpc>
                <a:spcPct val="100000"/>
              </a:lnSpc>
              <a:buNone/>
              <a:defRPr sz="1900" b="0" i="0" baseline="0">
                <a:solidFill>
                  <a:schemeClr val="tx1"/>
                </a:solidFill>
                <a:latin typeface="Arial" panose="020B0604020202020204" pitchFamily="34" charset="0"/>
              </a:defRPr>
            </a:lvl1pPr>
          </a:lstStyle>
          <a:p>
            <a:pPr lvl="0"/>
            <a:r>
              <a:rPr lang="en-US"/>
              <a:t>bristol.ac.uk/&lt;add </a:t>
            </a:r>
            <a:r>
              <a:rPr lang="en-US" err="1"/>
              <a:t>url</a:t>
            </a:r>
            <a:r>
              <a:rPr lang="en-US"/>
              <a:t>&gt;</a:t>
            </a:r>
            <a:endParaRPr lang="en-GB"/>
          </a:p>
        </p:txBody>
      </p:sp>
    </p:spTree>
    <p:extLst>
      <p:ext uri="{BB962C8B-B14F-4D97-AF65-F5344CB8AC3E}">
        <p14:creationId xmlns:p14="http://schemas.microsoft.com/office/powerpoint/2010/main" val="24575785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5926B6-9036-4126-AE1F-8A37EA538A2C}"/>
              </a:ext>
            </a:extLst>
          </p:cNvPr>
          <p:cNvSpPr>
            <a:spLocks noGrp="1"/>
          </p:cNvSpPr>
          <p:nvPr>
            <p:ph type="dt" sz="half" idx="10"/>
          </p:nvPr>
        </p:nvSpPr>
        <p:spPr/>
        <p:txBody>
          <a:bodyPr/>
          <a:lstStyle/>
          <a:p>
            <a:fld id="{160FE109-D549-48E1-9AC0-88A28FCC05A2}" type="datetime1">
              <a:rPr lang="en-GB" smtClean="0"/>
              <a:t>17/03/2025</a:t>
            </a:fld>
            <a:endParaRPr lang="en-GB"/>
          </a:p>
        </p:txBody>
      </p:sp>
      <p:sp>
        <p:nvSpPr>
          <p:cNvPr id="3" name="Footer Placeholder 2">
            <a:extLst>
              <a:ext uri="{FF2B5EF4-FFF2-40B4-BE49-F238E27FC236}">
                <a16:creationId xmlns:a16="http://schemas.microsoft.com/office/drawing/2014/main" id="{889A293D-86F4-467C-A6B2-024611FA1E2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8759A11-3108-4192-81AD-C415E05429B6}"/>
              </a:ext>
            </a:extLst>
          </p:cNvPr>
          <p:cNvSpPr>
            <a:spLocks noGrp="1"/>
          </p:cNvSpPr>
          <p:nvPr>
            <p:ph type="sldNum" sz="quarter" idx="12"/>
          </p:nvPr>
        </p:nvSpPr>
        <p:spPr/>
        <p:txBody>
          <a:bodyPr/>
          <a:lstStyle/>
          <a:p>
            <a:fld id="{67DE1CF8-1877-4310-8670-A269E8016CAC}" type="slidenum">
              <a:rPr lang="en-GB" smtClean="0"/>
              <a:t>‹#›</a:t>
            </a:fld>
            <a:endParaRPr lang="en-GB"/>
          </a:p>
        </p:txBody>
      </p:sp>
      <p:sp>
        <p:nvSpPr>
          <p:cNvPr id="7" name="Text Placeholder 8">
            <a:extLst>
              <a:ext uri="{FF2B5EF4-FFF2-40B4-BE49-F238E27FC236}">
                <a16:creationId xmlns:a16="http://schemas.microsoft.com/office/drawing/2014/main" id="{B63C5EA1-55AB-5E40-9DEF-74679B0447ED}"/>
              </a:ext>
            </a:extLst>
          </p:cNvPr>
          <p:cNvSpPr>
            <a:spLocks noGrp="1"/>
          </p:cNvSpPr>
          <p:nvPr>
            <p:ph type="body" sz="quarter" idx="13" hasCustomPrompt="1"/>
          </p:nvPr>
        </p:nvSpPr>
        <p:spPr>
          <a:xfrm>
            <a:off x="385200" y="4579200"/>
            <a:ext cx="3484800" cy="453600"/>
          </a:xfrm>
        </p:spPr>
        <p:txBody>
          <a:bodyPr>
            <a:noAutofit/>
          </a:bodyPr>
          <a:lstStyle>
            <a:lvl1pPr marL="0" indent="0">
              <a:lnSpc>
                <a:spcPct val="100000"/>
              </a:lnSpc>
              <a:buNone/>
              <a:defRPr sz="1900" b="0" i="0" baseline="0">
                <a:solidFill>
                  <a:schemeClr val="tx1"/>
                </a:solidFill>
                <a:latin typeface="Arial" panose="020B0604020202020204" pitchFamily="34" charset="0"/>
              </a:defRPr>
            </a:lvl1pPr>
          </a:lstStyle>
          <a:p>
            <a:pPr lvl="0"/>
            <a:r>
              <a:rPr lang="en-US"/>
              <a:t>bristol.ac.uk/&lt;add </a:t>
            </a:r>
            <a:r>
              <a:rPr lang="en-US" err="1"/>
              <a:t>url</a:t>
            </a:r>
            <a:r>
              <a:rPr lang="en-US"/>
              <a:t>&gt;</a:t>
            </a:r>
            <a:endParaRPr lang="en-GB"/>
          </a:p>
        </p:txBody>
      </p:sp>
    </p:spTree>
    <p:extLst>
      <p:ext uri="{BB962C8B-B14F-4D97-AF65-F5344CB8AC3E}">
        <p14:creationId xmlns:p14="http://schemas.microsoft.com/office/powerpoint/2010/main" val="643161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White and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AEC0E44-31DD-4789-86DE-B6E31155F116}"/>
              </a:ext>
            </a:extLst>
          </p:cNvPr>
          <p:cNvSpPr/>
          <p:nvPr userDrawn="1"/>
        </p:nvSpPr>
        <p:spPr>
          <a:xfrm>
            <a:off x="5708650" y="-3175"/>
            <a:ext cx="3435350" cy="5146675"/>
          </a:xfrm>
          <a:custGeom>
            <a:avLst/>
            <a:gdLst>
              <a:gd name="connsiteX0" fmla="*/ 0 w 3435350"/>
              <a:gd name="connsiteY0" fmla="*/ 0 h 5143500"/>
              <a:gd name="connsiteX1" fmla="*/ 3435350 w 3435350"/>
              <a:gd name="connsiteY1" fmla="*/ 0 h 5143500"/>
              <a:gd name="connsiteX2" fmla="*/ 3435350 w 3435350"/>
              <a:gd name="connsiteY2" fmla="*/ 5143500 h 5143500"/>
              <a:gd name="connsiteX3" fmla="*/ 0 w 3435350"/>
              <a:gd name="connsiteY3" fmla="*/ 5143500 h 5143500"/>
              <a:gd name="connsiteX4" fmla="*/ 0 w 3435350"/>
              <a:gd name="connsiteY4" fmla="*/ 0 h 5143500"/>
              <a:gd name="connsiteX0" fmla="*/ 1476375 w 3435350"/>
              <a:gd name="connsiteY0" fmla="*/ 0 h 5248275"/>
              <a:gd name="connsiteX1" fmla="*/ 3435350 w 3435350"/>
              <a:gd name="connsiteY1" fmla="*/ 104775 h 5248275"/>
              <a:gd name="connsiteX2" fmla="*/ 3435350 w 3435350"/>
              <a:gd name="connsiteY2" fmla="*/ 5248275 h 5248275"/>
              <a:gd name="connsiteX3" fmla="*/ 0 w 3435350"/>
              <a:gd name="connsiteY3" fmla="*/ 5248275 h 5248275"/>
              <a:gd name="connsiteX4" fmla="*/ 1476375 w 3435350"/>
              <a:gd name="connsiteY4" fmla="*/ 0 h 5248275"/>
              <a:gd name="connsiteX0" fmla="*/ 1190625 w 3435350"/>
              <a:gd name="connsiteY0" fmla="*/ 0 h 5162550"/>
              <a:gd name="connsiteX1" fmla="*/ 3435350 w 3435350"/>
              <a:gd name="connsiteY1" fmla="*/ 19050 h 5162550"/>
              <a:gd name="connsiteX2" fmla="*/ 3435350 w 3435350"/>
              <a:gd name="connsiteY2" fmla="*/ 5162550 h 5162550"/>
              <a:gd name="connsiteX3" fmla="*/ 0 w 3435350"/>
              <a:gd name="connsiteY3" fmla="*/ 5162550 h 5162550"/>
              <a:gd name="connsiteX4" fmla="*/ 1190625 w 3435350"/>
              <a:gd name="connsiteY4" fmla="*/ 0 h 5162550"/>
              <a:gd name="connsiteX0" fmla="*/ 1193800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193800 w 3435350"/>
              <a:gd name="connsiteY4" fmla="*/ 0 h 5146675"/>
              <a:gd name="connsiteX0" fmla="*/ 1219200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219200 w 3435350"/>
              <a:gd name="connsiteY4" fmla="*/ 0 h 5146675"/>
              <a:gd name="connsiteX0" fmla="*/ 1190625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190625 w 3435350"/>
              <a:gd name="connsiteY4" fmla="*/ 0 h 5146675"/>
              <a:gd name="connsiteX0" fmla="*/ 1190625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190625 w 3435350"/>
              <a:gd name="connsiteY4" fmla="*/ 0 h 514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5350" h="5146675">
                <a:moveTo>
                  <a:pt x="1190625" y="0"/>
                </a:moveTo>
                <a:lnTo>
                  <a:pt x="3435350" y="3175"/>
                </a:lnTo>
                <a:lnTo>
                  <a:pt x="3435350" y="5146675"/>
                </a:lnTo>
                <a:lnTo>
                  <a:pt x="0" y="5146675"/>
                </a:lnTo>
                <a:lnTo>
                  <a:pt x="1190625" y="0"/>
                </a:lnTo>
                <a:close/>
              </a:path>
            </a:pathLst>
          </a:custGeom>
          <a:blipFill>
            <a:blip r:embed="rId3" cstate="hqprint">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E93C8C1A-1BF5-4B59-AC3C-73632A8AD884}"/>
              </a:ext>
            </a:extLst>
          </p:cNvPr>
          <p:cNvSpPr>
            <a:spLocks noGrp="1"/>
          </p:cNvSpPr>
          <p:nvPr>
            <p:ph type="ctrTitle"/>
          </p:nvPr>
        </p:nvSpPr>
        <p:spPr>
          <a:xfrm>
            <a:off x="370800" y="1598400"/>
            <a:ext cx="5259600" cy="1101600"/>
          </a:xfrm>
        </p:spPr>
        <p:txBody>
          <a:bodyPr anchor="b"/>
          <a:lstStyle>
            <a:lvl1pPr algn="l">
              <a:defRPr sz="2700" cap="all" baseline="0"/>
            </a:lvl1pPr>
          </a:lstStyle>
          <a:p>
            <a:r>
              <a:rPr lang="en-GB"/>
              <a:t>Click to edit Master title style</a:t>
            </a:r>
          </a:p>
        </p:txBody>
      </p:sp>
      <p:sp>
        <p:nvSpPr>
          <p:cNvPr id="3" name="Subtitle 2">
            <a:extLst>
              <a:ext uri="{FF2B5EF4-FFF2-40B4-BE49-F238E27FC236}">
                <a16:creationId xmlns:a16="http://schemas.microsoft.com/office/drawing/2014/main" id="{E519FAE3-5BF7-4965-9A39-4DF10150BF31}"/>
              </a:ext>
            </a:extLst>
          </p:cNvPr>
          <p:cNvSpPr>
            <a:spLocks noGrp="1"/>
          </p:cNvSpPr>
          <p:nvPr>
            <p:ph type="subTitle" idx="1"/>
          </p:nvPr>
        </p:nvSpPr>
        <p:spPr>
          <a:xfrm>
            <a:off x="370800" y="2701528"/>
            <a:ext cx="5259600" cy="1314000"/>
          </a:xfrm>
        </p:spPr>
        <p:txBody>
          <a:bodyPr>
            <a:normAutofit/>
          </a:bodyPr>
          <a:lstStyle>
            <a:lvl1pPr marL="0" indent="0" algn="l">
              <a:buNone/>
              <a:defRPr sz="20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p>
        </p:txBody>
      </p:sp>
      <p:sp>
        <p:nvSpPr>
          <p:cNvPr id="4" name="Date Placeholder 3">
            <a:extLst>
              <a:ext uri="{FF2B5EF4-FFF2-40B4-BE49-F238E27FC236}">
                <a16:creationId xmlns:a16="http://schemas.microsoft.com/office/drawing/2014/main" id="{F2C72EC3-CD0E-4DAF-AFA9-AA5AC3F2F43E}"/>
              </a:ext>
            </a:extLst>
          </p:cNvPr>
          <p:cNvSpPr>
            <a:spLocks noGrp="1"/>
          </p:cNvSpPr>
          <p:nvPr>
            <p:ph type="dt" sz="half" idx="10"/>
          </p:nvPr>
        </p:nvSpPr>
        <p:spPr/>
        <p:txBody>
          <a:bodyPr/>
          <a:lstStyle/>
          <a:p>
            <a:fld id="{D99D62B8-D7ED-4B07-9A04-1E3FEAB2A48C}" type="datetime1">
              <a:rPr lang="en-GB" smtClean="0"/>
              <a:t>17/03/2025</a:t>
            </a:fld>
            <a:endParaRPr lang="en-GB"/>
          </a:p>
        </p:txBody>
      </p:sp>
      <p:sp>
        <p:nvSpPr>
          <p:cNvPr id="5" name="Footer Placeholder 4">
            <a:extLst>
              <a:ext uri="{FF2B5EF4-FFF2-40B4-BE49-F238E27FC236}">
                <a16:creationId xmlns:a16="http://schemas.microsoft.com/office/drawing/2014/main" id="{F28B6EE9-35CE-4EDE-8C2A-8C22D6E5647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43E84B-B0A3-4B16-A256-83DF69693842}"/>
              </a:ext>
            </a:extLst>
          </p:cNvPr>
          <p:cNvSpPr>
            <a:spLocks noGrp="1"/>
          </p:cNvSpPr>
          <p:nvPr>
            <p:ph type="sldNum" sz="quarter" idx="12"/>
          </p:nvPr>
        </p:nvSpPr>
        <p:spPr/>
        <p:txBody>
          <a:bodyPr/>
          <a:lstStyle/>
          <a:p>
            <a:fld id="{67DE1CF8-1877-4310-8670-A269E8016CAC}" type="slidenum">
              <a:rPr lang="en-GB" smtClean="0"/>
              <a:t>‹#›</a:t>
            </a:fld>
            <a:endParaRPr lang="en-GB"/>
          </a:p>
        </p:txBody>
      </p:sp>
    </p:spTree>
    <p:extLst>
      <p:ext uri="{BB962C8B-B14F-4D97-AF65-F5344CB8AC3E}">
        <p14:creationId xmlns:p14="http://schemas.microsoft.com/office/powerpoint/2010/main" val="3165264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 White (Insert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C8C1A-1BF5-4B59-AC3C-73632A8AD884}"/>
              </a:ext>
            </a:extLst>
          </p:cNvPr>
          <p:cNvSpPr>
            <a:spLocks noGrp="1"/>
          </p:cNvSpPr>
          <p:nvPr>
            <p:ph type="ctrTitle"/>
          </p:nvPr>
        </p:nvSpPr>
        <p:spPr>
          <a:xfrm>
            <a:off x="370800" y="1598400"/>
            <a:ext cx="5259600" cy="1101600"/>
          </a:xfrm>
        </p:spPr>
        <p:txBody>
          <a:bodyPr anchor="b"/>
          <a:lstStyle>
            <a:lvl1pPr algn="l">
              <a:defRPr sz="2700" cap="all" baseline="0"/>
            </a:lvl1pPr>
          </a:lstStyle>
          <a:p>
            <a:r>
              <a:rPr lang="en-GB"/>
              <a:t>Click to edit Master title style</a:t>
            </a:r>
          </a:p>
        </p:txBody>
      </p:sp>
      <p:sp>
        <p:nvSpPr>
          <p:cNvPr id="3" name="Subtitle 2">
            <a:extLst>
              <a:ext uri="{FF2B5EF4-FFF2-40B4-BE49-F238E27FC236}">
                <a16:creationId xmlns:a16="http://schemas.microsoft.com/office/drawing/2014/main" id="{E519FAE3-5BF7-4965-9A39-4DF10150BF31}"/>
              </a:ext>
            </a:extLst>
          </p:cNvPr>
          <p:cNvSpPr>
            <a:spLocks noGrp="1"/>
          </p:cNvSpPr>
          <p:nvPr>
            <p:ph type="subTitle" idx="1"/>
          </p:nvPr>
        </p:nvSpPr>
        <p:spPr>
          <a:xfrm>
            <a:off x="370800" y="2701528"/>
            <a:ext cx="5259600" cy="1314000"/>
          </a:xfrm>
        </p:spPr>
        <p:txBody>
          <a:bodyPr>
            <a:normAutofit/>
          </a:bodyPr>
          <a:lstStyle>
            <a:lvl1pPr marL="0" indent="0" algn="l">
              <a:buNone/>
              <a:defRPr sz="20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p>
        </p:txBody>
      </p:sp>
      <p:sp>
        <p:nvSpPr>
          <p:cNvPr id="4" name="Date Placeholder 3">
            <a:extLst>
              <a:ext uri="{FF2B5EF4-FFF2-40B4-BE49-F238E27FC236}">
                <a16:creationId xmlns:a16="http://schemas.microsoft.com/office/drawing/2014/main" id="{F2C72EC3-CD0E-4DAF-AFA9-AA5AC3F2F43E}"/>
              </a:ext>
            </a:extLst>
          </p:cNvPr>
          <p:cNvSpPr>
            <a:spLocks noGrp="1"/>
          </p:cNvSpPr>
          <p:nvPr>
            <p:ph type="dt" sz="half" idx="10"/>
          </p:nvPr>
        </p:nvSpPr>
        <p:spPr/>
        <p:txBody>
          <a:bodyPr/>
          <a:lstStyle/>
          <a:p>
            <a:fld id="{D1666282-696E-4BC8-B8B0-F336AA0FA017}" type="datetime1">
              <a:rPr lang="en-GB" smtClean="0"/>
              <a:t>17/03/2025</a:t>
            </a:fld>
            <a:endParaRPr lang="en-GB"/>
          </a:p>
        </p:txBody>
      </p:sp>
      <p:sp>
        <p:nvSpPr>
          <p:cNvPr id="5" name="Footer Placeholder 4">
            <a:extLst>
              <a:ext uri="{FF2B5EF4-FFF2-40B4-BE49-F238E27FC236}">
                <a16:creationId xmlns:a16="http://schemas.microsoft.com/office/drawing/2014/main" id="{F28B6EE9-35CE-4EDE-8C2A-8C22D6E5647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43E84B-B0A3-4B16-A256-83DF69693842}"/>
              </a:ext>
            </a:extLst>
          </p:cNvPr>
          <p:cNvSpPr>
            <a:spLocks noGrp="1"/>
          </p:cNvSpPr>
          <p:nvPr>
            <p:ph type="sldNum" sz="quarter" idx="12"/>
          </p:nvPr>
        </p:nvSpPr>
        <p:spPr/>
        <p:txBody>
          <a:bodyPr/>
          <a:lstStyle/>
          <a:p>
            <a:fld id="{67DE1CF8-1877-4310-8670-A269E8016CAC}" type="slidenum">
              <a:rPr lang="en-GB" smtClean="0"/>
              <a:t>‹#›</a:t>
            </a:fld>
            <a:endParaRPr lang="en-GB"/>
          </a:p>
        </p:txBody>
      </p:sp>
      <p:sp>
        <p:nvSpPr>
          <p:cNvPr id="11" name="Picture Placeholder 8">
            <a:extLst>
              <a:ext uri="{FF2B5EF4-FFF2-40B4-BE49-F238E27FC236}">
                <a16:creationId xmlns:a16="http://schemas.microsoft.com/office/drawing/2014/main" id="{07491796-214B-45DE-99F8-B1AF36C957CE}"/>
              </a:ext>
            </a:extLst>
          </p:cNvPr>
          <p:cNvSpPr>
            <a:spLocks noGrp="1"/>
          </p:cNvSpPr>
          <p:nvPr>
            <p:ph type="pic" sz="quarter" idx="13"/>
          </p:nvPr>
        </p:nvSpPr>
        <p:spPr>
          <a:xfrm>
            <a:off x="5682354" y="0"/>
            <a:ext cx="3461646" cy="5143858"/>
          </a:xfrm>
          <a:custGeom>
            <a:avLst/>
            <a:gdLst>
              <a:gd name="connsiteX0" fmla="*/ 0 w 3900487"/>
              <a:gd name="connsiteY0" fmla="*/ 5143500 h 5143500"/>
              <a:gd name="connsiteX1" fmla="*/ 975122 w 3900487"/>
              <a:gd name="connsiteY1" fmla="*/ 0 h 5143500"/>
              <a:gd name="connsiteX2" fmla="*/ 3900487 w 3900487"/>
              <a:gd name="connsiteY2" fmla="*/ 0 h 5143500"/>
              <a:gd name="connsiteX3" fmla="*/ 2925365 w 3900487"/>
              <a:gd name="connsiteY3" fmla="*/ 5143500 h 5143500"/>
              <a:gd name="connsiteX4" fmla="*/ 0 w 3900487"/>
              <a:gd name="connsiteY4" fmla="*/ 5143500 h 5143500"/>
              <a:gd name="connsiteX0" fmla="*/ 0 w 3900487"/>
              <a:gd name="connsiteY0" fmla="*/ 5143500 h 5149287"/>
              <a:gd name="connsiteX1" fmla="*/ 975122 w 3900487"/>
              <a:gd name="connsiteY1" fmla="*/ 0 h 5149287"/>
              <a:gd name="connsiteX2" fmla="*/ 3900487 w 3900487"/>
              <a:gd name="connsiteY2" fmla="*/ 0 h 5149287"/>
              <a:gd name="connsiteX3" fmla="*/ 3897639 w 3900487"/>
              <a:gd name="connsiteY3" fmla="*/ 5149287 h 5149287"/>
              <a:gd name="connsiteX4" fmla="*/ 0 w 3900487"/>
              <a:gd name="connsiteY4" fmla="*/ 5143500 h 5149287"/>
              <a:gd name="connsiteX0" fmla="*/ 0 w 3900487"/>
              <a:gd name="connsiteY0" fmla="*/ 5143500 h 5149287"/>
              <a:gd name="connsiteX1" fmla="*/ 1652241 w 3900487"/>
              <a:gd name="connsiteY1" fmla="*/ 11575 h 5149287"/>
              <a:gd name="connsiteX2" fmla="*/ 3900487 w 3900487"/>
              <a:gd name="connsiteY2" fmla="*/ 0 h 5149287"/>
              <a:gd name="connsiteX3" fmla="*/ 3897639 w 3900487"/>
              <a:gd name="connsiteY3" fmla="*/ 5149287 h 5149287"/>
              <a:gd name="connsiteX4" fmla="*/ 0 w 3900487"/>
              <a:gd name="connsiteY4" fmla="*/ 5143500 h 5149287"/>
              <a:gd name="connsiteX0" fmla="*/ 0 w 3425925"/>
              <a:gd name="connsiteY0" fmla="*/ 5143500 h 5149287"/>
              <a:gd name="connsiteX1" fmla="*/ 1177679 w 3425925"/>
              <a:gd name="connsiteY1" fmla="*/ 11575 h 5149287"/>
              <a:gd name="connsiteX2" fmla="*/ 3425925 w 3425925"/>
              <a:gd name="connsiteY2" fmla="*/ 0 h 5149287"/>
              <a:gd name="connsiteX3" fmla="*/ 3423077 w 3425925"/>
              <a:gd name="connsiteY3" fmla="*/ 5149287 h 5149287"/>
              <a:gd name="connsiteX4" fmla="*/ 0 w 3425925"/>
              <a:gd name="connsiteY4" fmla="*/ 5143500 h 5149287"/>
              <a:gd name="connsiteX0" fmla="*/ 0 w 3425925"/>
              <a:gd name="connsiteY0" fmla="*/ 5143500 h 5149287"/>
              <a:gd name="connsiteX1" fmla="*/ 1183466 w 3425925"/>
              <a:gd name="connsiteY1" fmla="*/ 1 h 5149287"/>
              <a:gd name="connsiteX2" fmla="*/ 3425925 w 3425925"/>
              <a:gd name="connsiteY2" fmla="*/ 0 h 5149287"/>
              <a:gd name="connsiteX3" fmla="*/ 3423077 w 3425925"/>
              <a:gd name="connsiteY3" fmla="*/ 5149287 h 5149287"/>
              <a:gd name="connsiteX4" fmla="*/ 0 w 3425925"/>
              <a:gd name="connsiteY4" fmla="*/ 5143500 h 5149287"/>
              <a:gd name="connsiteX0" fmla="*/ 0 w 3460649"/>
              <a:gd name="connsiteY0" fmla="*/ 5143500 h 5149287"/>
              <a:gd name="connsiteX1" fmla="*/ 1183466 w 3460649"/>
              <a:gd name="connsiteY1" fmla="*/ 1 h 5149287"/>
              <a:gd name="connsiteX2" fmla="*/ 3460649 w 3460649"/>
              <a:gd name="connsiteY2" fmla="*/ 0 h 5149287"/>
              <a:gd name="connsiteX3" fmla="*/ 3423077 w 3460649"/>
              <a:gd name="connsiteY3" fmla="*/ 5149287 h 5149287"/>
              <a:gd name="connsiteX4" fmla="*/ 0 w 3460649"/>
              <a:gd name="connsiteY4" fmla="*/ 5143500 h 5149287"/>
              <a:gd name="connsiteX0" fmla="*/ 0 w 3469436"/>
              <a:gd name="connsiteY0" fmla="*/ 5143500 h 5155075"/>
              <a:gd name="connsiteX1" fmla="*/ 1183466 w 3469436"/>
              <a:gd name="connsiteY1" fmla="*/ 1 h 5155075"/>
              <a:gd name="connsiteX2" fmla="*/ 3460649 w 3469436"/>
              <a:gd name="connsiteY2" fmla="*/ 0 h 5155075"/>
              <a:gd name="connsiteX3" fmla="*/ 3469376 w 3469436"/>
              <a:gd name="connsiteY3" fmla="*/ 5155075 h 5155075"/>
              <a:gd name="connsiteX4" fmla="*/ 0 w 3469436"/>
              <a:gd name="connsiteY4" fmla="*/ 5143500 h 5155075"/>
              <a:gd name="connsiteX0" fmla="*/ 0 w 3469436"/>
              <a:gd name="connsiteY0" fmla="*/ 5155434 h 5155434"/>
              <a:gd name="connsiteX1" fmla="*/ 1183466 w 3469436"/>
              <a:gd name="connsiteY1" fmla="*/ 1 h 5155434"/>
              <a:gd name="connsiteX2" fmla="*/ 3460649 w 3469436"/>
              <a:gd name="connsiteY2" fmla="*/ 0 h 5155434"/>
              <a:gd name="connsiteX3" fmla="*/ 3469376 w 3469436"/>
              <a:gd name="connsiteY3" fmla="*/ 5155075 h 5155434"/>
              <a:gd name="connsiteX4" fmla="*/ 0 w 3469436"/>
              <a:gd name="connsiteY4" fmla="*/ 5155434 h 5155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9436" h="5155434">
                <a:moveTo>
                  <a:pt x="0" y="5155434"/>
                </a:moveTo>
                <a:lnTo>
                  <a:pt x="1183466" y="1"/>
                </a:lnTo>
                <a:lnTo>
                  <a:pt x="3460649" y="0"/>
                </a:lnTo>
                <a:cubicBezTo>
                  <a:pt x="3459700" y="1716429"/>
                  <a:pt x="3470325" y="3438646"/>
                  <a:pt x="3469376" y="5155075"/>
                </a:cubicBezTo>
                <a:lnTo>
                  <a:pt x="0" y="5155434"/>
                </a:lnTo>
                <a:close/>
              </a:path>
            </a:pathLst>
          </a:custGeom>
          <a:noFill/>
        </p:spPr>
        <p:txBody>
          <a:bodyPr/>
          <a:lstStyle/>
          <a:p>
            <a:r>
              <a:rPr lang="en-GB"/>
              <a:t>Click icon to add picture</a:t>
            </a:r>
            <a:endParaRPr lang="en-US"/>
          </a:p>
        </p:txBody>
      </p:sp>
    </p:spTree>
    <p:extLst>
      <p:ext uri="{BB962C8B-B14F-4D97-AF65-F5344CB8AC3E}">
        <p14:creationId xmlns:p14="http://schemas.microsoft.com/office/powerpoint/2010/main" val="2659589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 Colour and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7">
            <a:extLst>
              <a:ext uri="{FF2B5EF4-FFF2-40B4-BE49-F238E27FC236}">
                <a16:creationId xmlns:a16="http://schemas.microsoft.com/office/drawing/2014/main" id="{A903D7F4-2AD2-4C9C-9330-C03E0E70D3F1}"/>
              </a:ext>
            </a:extLst>
          </p:cNvPr>
          <p:cNvSpPr/>
          <p:nvPr userDrawn="1"/>
        </p:nvSpPr>
        <p:spPr>
          <a:xfrm>
            <a:off x="5708650" y="-3175"/>
            <a:ext cx="3435350" cy="5146675"/>
          </a:xfrm>
          <a:custGeom>
            <a:avLst/>
            <a:gdLst>
              <a:gd name="connsiteX0" fmla="*/ 0 w 3435350"/>
              <a:gd name="connsiteY0" fmla="*/ 0 h 5143500"/>
              <a:gd name="connsiteX1" fmla="*/ 3435350 w 3435350"/>
              <a:gd name="connsiteY1" fmla="*/ 0 h 5143500"/>
              <a:gd name="connsiteX2" fmla="*/ 3435350 w 3435350"/>
              <a:gd name="connsiteY2" fmla="*/ 5143500 h 5143500"/>
              <a:gd name="connsiteX3" fmla="*/ 0 w 3435350"/>
              <a:gd name="connsiteY3" fmla="*/ 5143500 h 5143500"/>
              <a:gd name="connsiteX4" fmla="*/ 0 w 3435350"/>
              <a:gd name="connsiteY4" fmla="*/ 0 h 5143500"/>
              <a:gd name="connsiteX0" fmla="*/ 1476375 w 3435350"/>
              <a:gd name="connsiteY0" fmla="*/ 0 h 5248275"/>
              <a:gd name="connsiteX1" fmla="*/ 3435350 w 3435350"/>
              <a:gd name="connsiteY1" fmla="*/ 104775 h 5248275"/>
              <a:gd name="connsiteX2" fmla="*/ 3435350 w 3435350"/>
              <a:gd name="connsiteY2" fmla="*/ 5248275 h 5248275"/>
              <a:gd name="connsiteX3" fmla="*/ 0 w 3435350"/>
              <a:gd name="connsiteY3" fmla="*/ 5248275 h 5248275"/>
              <a:gd name="connsiteX4" fmla="*/ 1476375 w 3435350"/>
              <a:gd name="connsiteY4" fmla="*/ 0 h 5248275"/>
              <a:gd name="connsiteX0" fmla="*/ 1190625 w 3435350"/>
              <a:gd name="connsiteY0" fmla="*/ 0 h 5162550"/>
              <a:gd name="connsiteX1" fmla="*/ 3435350 w 3435350"/>
              <a:gd name="connsiteY1" fmla="*/ 19050 h 5162550"/>
              <a:gd name="connsiteX2" fmla="*/ 3435350 w 3435350"/>
              <a:gd name="connsiteY2" fmla="*/ 5162550 h 5162550"/>
              <a:gd name="connsiteX3" fmla="*/ 0 w 3435350"/>
              <a:gd name="connsiteY3" fmla="*/ 5162550 h 5162550"/>
              <a:gd name="connsiteX4" fmla="*/ 1190625 w 3435350"/>
              <a:gd name="connsiteY4" fmla="*/ 0 h 5162550"/>
              <a:gd name="connsiteX0" fmla="*/ 1193800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193800 w 3435350"/>
              <a:gd name="connsiteY4" fmla="*/ 0 h 5146675"/>
              <a:gd name="connsiteX0" fmla="*/ 1219200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219200 w 3435350"/>
              <a:gd name="connsiteY4" fmla="*/ 0 h 5146675"/>
              <a:gd name="connsiteX0" fmla="*/ 1190625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190625 w 3435350"/>
              <a:gd name="connsiteY4" fmla="*/ 0 h 5146675"/>
              <a:gd name="connsiteX0" fmla="*/ 1190625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190625 w 3435350"/>
              <a:gd name="connsiteY4" fmla="*/ 0 h 514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5350" h="5146675">
                <a:moveTo>
                  <a:pt x="1190625" y="0"/>
                </a:moveTo>
                <a:lnTo>
                  <a:pt x="3435350" y="3175"/>
                </a:lnTo>
                <a:lnTo>
                  <a:pt x="3435350" y="5146675"/>
                </a:lnTo>
                <a:lnTo>
                  <a:pt x="0" y="5146675"/>
                </a:lnTo>
                <a:lnTo>
                  <a:pt x="1190625" y="0"/>
                </a:lnTo>
                <a:close/>
              </a:path>
            </a:pathLst>
          </a:custGeom>
          <a:blipFill>
            <a:blip r:embed="rId3" cstate="hqprint">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E93C8C1A-1BF5-4B59-AC3C-73632A8AD884}"/>
              </a:ext>
            </a:extLst>
          </p:cNvPr>
          <p:cNvSpPr>
            <a:spLocks noGrp="1"/>
          </p:cNvSpPr>
          <p:nvPr>
            <p:ph type="ctrTitle"/>
          </p:nvPr>
        </p:nvSpPr>
        <p:spPr>
          <a:xfrm>
            <a:off x="370800" y="1598400"/>
            <a:ext cx="5259600" cy="1101600"/>
          </a:xfrm>
        </p:spPr>
        <p:txBody>
          <a:bodyPr anchor="b"/>
          <a:lstStyle>
            <a:lvl1pPr algn="l">
              <a:defRPr sz="2700" cap="all" baseline="0">
                <a:solidFill>
                  <a:schemeClr val="bg1"/>
                </a:solidFill>
              </a:defRPr>
            </a:lvl1pPr>
          </a:lstStyle>
          <a:p>
            <a:r>
              <a:rPr lang="en-GB"/>
              <a:t>Click to edit Master title style</a:t>
            </a:r>
          </a:p>
        </p:txBody>
      </p:sp>
      <p:sp>
        <p:nvSpPr>
          <p:cNvPr id="3" name="Subtitle 2">
            <a:extLst>
              <a:ext uri="{FF2B5EF4-FFF2-40B4-BE49-F238E27FC236}">
                <a16:creationId xmlns:a16="http://schemas.microsoft.com/office/drawing/2014/main" id="{E519FAE3-5BF7-4965-9A39-4DF10150BF31}"/>
              </a:ext>
            </a:extLst>
          </p:cNvPr>
          <p:cNvSpPr>
            <a:spLocks noGrp="1"/>
          </p:cNvSpPr>
          <p:nvPr>
            <p:ph type="subTitle" idx="1"/>
          </p:nvPr>
        </p:nvSpPr>
        <p:spPr>
          <a:xfrm>
            <a:off x="370800" y="2701528"/>
            <a:ext cx="5259600" cy="1314000"/>
          </a:xfrm>
        </p:spPr>
        <p:txBody>
          <a:bodyPr>
            <a:normAutofit/>
          </a:bodyPr>
          <a:lstStyle>
            <a:lvl1pPr marL="0" indent="0" algn="l">
              <a:buNone/>
              <a:defRPr sz="2000"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p>
        </p:txBody>
      </p:sp>
      <p:sp>
        <p:nvSpPr>
          <p:cNvPr id="4" name="Date Placeholder 3">
            <a:extLst>
              <a:ext uri="{FF2B5EF4-FFF2-40B4-BE49-F238E27FC236}">
                <a16:creationId xmlns:a16="http://schemas.microsoft.com/office/drawing/2014/main" id="{F2C72EC3-CD0E-4DAF-AFA9-AA5AC3F2F43E}"/>
              </a:ext>
            </a:extLst>
          </p:cNvPr>
          <p:cNvSpPr>
            <a:spLocks noGrp="1"/>
          </p:cNvSpPr>
          <p:nvPr>
            <p:ph type="dt" sz="half" idx="10"/>
          </p:nvPr>
        </p:nvSpPr>
        <p:spPr/>
        <p:txBody>
          <a:bodyPr/>
          <a:lstStyle>
            <a:lvl1pPr>
              <a:defRPr baseline="0">
                <a:solidFill>
                  <a:schemeClr val="bg1"/>
                </a:solidFill>
              </a:defRPr>
            </a:lvl1pPr>
          </a:lstStyle>
          <a:p>
            <a:fld id="{3E2C485A-CFD1-4426-A587-FCC12D6AD237}" type="datetime1">
              <a:rPr lang="en-GB" smtClean="0"/>
              <a:pPr/>
              <a:t>17/03/2025</a:t>
            </a:fld>
            <a:endParaRPr lang="en-GB"/>
          </a:p>
        </p:txBody>
      </p:sp>
      <p:sp>
        <p:nvSpPr>
          <p:cNvPr id="5" name="Footer Placeholder 4">
            <a:extLst>
              <a:ext uri="{FF2B5EF4-FFF2-40B4-BE49-F238E27FC236}">
                <a16:creationId xmlns:a16="http://schemas.microsoft.com/office/drawing/2014/main" id="{F28B6EE9-35CE-4EDE-8C2A-8C22D6E5647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43E84B-B0A3-4B16-A256-83DF69693842}"/>
              </a:ext>
            </a:extLst>
          </p:cNvPr>
          <p:cNvSpPr>
            <a:spLocks noGrp="1"/>
          </p:cNvSpPr>
          <p:nvPr>
            <p:ph type="sldNum" sz="quarter" idx="12"/>
          </p:nvPr>
        </p:nvSpPr>
        <p:spPr/>
        <p:txBody>
          <a:bodyPr/>
          <a:lstStyle>
            <a:lvl1pPr>
              <a:defRPr baseline="0">
                <a:solidFill>
                  <a:schemeClr val="bg1"/>
                </a:solidFill>
              </a:defRPr>
            </a:lvl1pPr>
          </a:lstStyle>
          <a:p>
            <a:fld id="{67DE1CF8-1877-4310-8670-A269E8016CAC}" type="slidenum">
              <a:rPr lang="en-GB" smtClean="0"/>
              <a:pPr/>
              <a:t>‹#›</a:t>
            </a:fld>
            <a:endParaRPr lang="en-GB"/>
          </a:p>
        </p:txBody>
      </p:sp>
    </p:spTree>
    <p:extLst>
      <p:ext uri="{BB962C8B-B14F-4D97-AF65-F5344CB8AC3E}">
        <p14:creationId xmlns:p14="http://schemas.microsoft.com/office/powerpoint/2010/main" val="1742160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 Colour (Insert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C8C1A-1BF5-4B59-AC3C-73632A8AD884}"/>
              </a:ext>
            </a:extLst>
          </p:cNvPr>
          <p:cNvSpPr>
            <a:spLocks noGrp="1"/>
          </p:cNvSpPr>
          <p:nvPr>
            <p:ph type="ctrTitle"/>
          </p:nvPr>
        </p:nvSpPr>
        <p:spPr>
          <a:xfrm>
            <a:off x="370800" y="1598400"/>
            <a:ext cx="5259600" cy="1101600"/>
          </a:xfrm>
        </p:spPr>
        <p:txBody>
          <a:bodyPr anchor="b"/>
          <a:lstStyle>
            <a:lvl1pPr algn="l">
              <a:defRPr sz="2700" cap="all" baseline="0">
                <a:solidFill>
                  <a:schemeClr val="bg1"/>
                </a:solidFill>
              </a:defRPr>
            </a:lvl1pPr>
          </a:lstStyle>
          <a:p>
            <a:r>
              <a:rPr lang="en-GB"/>
              <a:t>Click to edit Master title style</a:t>
            </a:r>
          </a:p>
        </p:txBody>
      </p:sp>
      <p:sp>
        <p:nvSpPr>
          <p:cNvPr id="3" name="Subtitle 2">
            <a:extLst>
              <a:ext uri="{FF2B5EF4-FFF2-40B4-BE49-F238E27FC236}">
                <a16:creationId xmlns:a16="http://schemas.microsoft.com/office/drawing/2014/main" id="{E519FAE3-5BF7-4965-9A39-4DF10150BF31}"/>
              </a:ext>
            </a:extLst>
          </p:cNvPr>
          <p:cNvSpPr>
            <a:spLocks noGrp="1"/>
          </p:cNvSpPr>
          <p:nvPr>
            <p:ph type="subTitle" idx="1"/>
          </p:nvPr>
        </p:nvSpPr>
        <p:spPr>
          <a:xfrm>
            <a:off x="370800" y="2701528"/>
            <a:ext cx="5259600" cy="1314000"/>
          </a:xfrm>
        </p:spPr>
        <p:txBody>
          <a:bodyPr>
            <a:normAutofit/>
          </a:bodyPr>
          <a:lstStyle>
            <a:lvl1pPr marL="0" indent="0" algn="l">
              <a:buNone/>
              <a:defRPr sz="2000"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p>
        </p:txBody>
      </p:sp>
      <p:sp>
        <p:nvSpPr>
          <p:cNvPr id="4" name="Date Placeholder 3">
            <a:extLst>
              <a:ext uri="{FF2B5EF4-FFF2-40B4-BE49-F238E27FC236}">
                <a16:creationId xmlns:a16="http://schemas.microsoft.com/office/drawing/2014/main" id="{F2C72EC3-CD0E-4DAF-AFA9-AA5AC3F2F43E}"/>
              </a:ext>
            </a:extLst>
          </p:cNvPr>
          <p:cNvSpPr>
            <a:spLocks noGrp="1"/>
          </p:cNvSpPr>
          <p:nvPr>
            <p:ph type="dt" sz="half" idx="10"/>
          </p:nvPr>
        </p:nvSpPr>
        <p:spPr/>
        <p:txBody>
          <a:bodyPr/>
          <a:lstStyle>
            <a:lvl1pPr>
              <a:defRPr baseline="0">
                <a:solidFill>
                  <a:schemeClr val="bg1"/>
                </a:solidFill>
              </a:defRPr>
            </a:lvl1pPr>
          </a:lstStyle>
          <a:p>
            <a:fld id="{D904E3C7-3434-41F6-8009-C52959A159FA}" type="datetime1">
              <a:rPr lang="en-GB" smtClean="0"/>
              <a:pPr/>
              <a:t>17/03/2025</a:t>
            </a:fld>
            <a:endParaRPr lang="en-GB"/>
          </a:p>
        </p:txBody>
      </p:sp>
      <p:sp>
        <p:nvSpPr>
          <p:cNvPr id="5" name="Footer Placeholder 4">
            <a:extLst>
              <a:ext uri="{FF2B5EF4-FFF2-40B4-BE49-F238E27FC236}">
                <a16:creationId xmlns:a16="http://schemas.microsoft.com/office/drawing/2014/main" id="{F28B6EE9-35CE-4EDE-8C2A-8C22D6E5647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43E84B-B0A3-4B16-A256-83DF69693842}"/>
              </a:ext>
            </a:extLst>
          </p:cNvPr>
          <p:cNvSpPr>
            <a:spLocks noGrp="1"/>
          </p:cNvSpPr>
          <p:nvPr>
            <p:ph type="sldNum" sz="quarter" idx="12"/>
          </p:nvPr>
        </p:nvSpPr>
        <p:spPr/>
        <p:txBody>
          <a:bodyPr/>
          <a:lstStyle>
            <a:lvl1pPr>
              <a:defRPr baseline="0">
                <a:solidFill>
                  <a:schemeClr val="bg1"/>
                </a:solidFill>
              </a:defRPr>
            </a:lvl1pPr>
          </a:lstStyle>
          <a:p>
            <a:fld id="{67DE1CF8-1877-4310-8670-A269E8016CAC}" type="slidenum">
              <a:rPr lang="en-GB" smtClean="0"/>
              <a:pPr/>
              <a:t>‹#›</a:t>
            </a:fld>
            <a:endParaRPr lang="en-GB"/>
          </a:p>
        </p:txBody>
      </p:sp>
      <p:sp>
        <p:nvSpPr>
          <p:cNvPr id="7" name="Picture Placeholder 8">
            <a:extLst>
              <a:ext uri="{FF2B5EF4-FFF2-40B4-BE49-F238E27FC236}">
                <a16:creationId xmlns:a16="http://schemas.microsoft.com/office/drawing/2014/main" id="{558EBCF5-E0AC-439B-A35D-E3E76706493D}"/>
              </a:ext>
            </a:extLst>
          </p:cNvPr>
          <p:cNvSpPr>
            <a:spLocks noGrp="1"/>
          </p:cNvSpPr>
          <p:nvPr>
            <p:ph type="pic" sz="quarter" idx="13"/>
          </p:nvPr>
        </p:nvSpPr>
        <p:spPr>
          <a:xfrm>
            <a:off x="5682354" y="0"/>
            <a:ext cx="3461646" cy="5143858"/>
          </a:xfrm>
          <a:custGeom>
            <a:avLst/>
            <a:gdLst>
              <a:gd name="connsiteX0" fmla="*/ 0 w 3900487"/>
              <a:gd name="connsiteY0" fmla="*/ 5143500 h 5143500"/>
              <a:gd name="connsiteX1" fmla="*/ 975122 w 3900487"/>
              <a:gd name="connsiteY1" fmla="*/ 0 h 5143500"/>
              <a:gd name="connsiteX2" fmla="*/ 3900487 w 3900487"/>
              <a:gd name="connsiteY2" fmla="*/ 0 h 5143500"/>
              <a:gd name="connsiteX3" fmla="*/ 2925365 w 3900487"/>
              <a:gd name="connsiteY3" fmla="*/ 5143500 h 5143500"/>
              <a:gd name="connsiteX4" fmla="*/ 0 w 3900487"/>
              <a:gd name="connsiteY4" fmla="*/ 5143500 h 5143500"/>
              <a:gd name="connsiteX0" fmla="*/ 0 w 3900487"/>
              <a:gd name="connsiteY0" fmla="*/ 5143500 h 5149287"/>
              <a:gd name="connsiteX1" fmla="*/ 975122 w 3900487"/>
              <a:gd name="connsiteY1" fmla="*/ 0 h 5149287"/>
              <a:gd name="connsiteX2" fmla="*/ 3900487 w 3900487"/>
              <a:gd name="connsiteY2" fmla="*/ 0 h 5149287"/>
              <a:gd name="connsiteX3" fmla="*/ 3897639 w 3900487"/>
              <a:gd name="connsiteY3" fmla="*/ 5149287 h 5149287"/>
              <a:gd name="connsiteX4" fmla="*/ 0 w 3900487"/>
              <a:gd name="connsiteY4" fmla="*/ 5143500 h 5149287"/>
              <a:gd name="connsiteX0" fmla="*/ 0 w 3900487"/>
              <a:gd name="connsiteY0" fmla="*/ 5143500 h 5149287"/>
              <a:gd name="connsiteX1" fmla="*/ 1652241 w 3900487"/>
              <a:gd name="connsiteY1" fmla="*/ 11575 h 5149287"/>
              <a:gd name="connsiteX2" fmla="*/ 3900487 w 3900487"/>
              <a:gd name="connsiteY2" fmla="*/ 0 h 5149287"/>
              <a:gd name="connsiteX3" fmla="*/ 3897639 w 3900487"/>
              <a:gd name="connsiteY3" fmla="*/ 5149287 h 5149287"/>
              <a:gd name="connsiteX4" fmla="*/ 0 w 3900487"/>
              <a:gd name="connsiteY4" fmla="*/ 5143500 h 5149287"/>
              <a:gd name="connsiteX0" fmla="*/ 0 w 3425925"/>
              <a:gd name="connsiteY0" fmla="*/ 5143500 h 5149287"/>
              <a:gd name="connsiteX1" fmla="*/ 1177679 w 3425925"/>
              <a:gd name="connsiteY1" fmla="*/ 11575 h 5149287"/>
              <a:gd name="connsiteX2" fmla="*/ 3425925 w 3425925"/>
              <a:gd name="connsiteY2" fmla="*/ 0 h 5149287"/>
              <a:gd name="connsiteX3" fmla="*/ 3423077 w 3425925"/>
              <a:gd name="connsiteY3" fmla="*/ 5149287 h 5149287"/>
              <a:gd name="connsiteX4" fmla="*/ 0 w 3425925"/>
              <a:gd name="connsiteY4" fmla="*/ 5143500 h 5149287"/>
              <a:gd name="connsiteX0" fmla="*/ 0 w 3425925"/>
              <a:gd name="connsiteY0" fmla="*/ 5143500 h 5149287"/>
              <a:gd name="connsiteX1" fmla="*/ 1183466 w 3425925"/>
              <a:gd name="connsiteY1" fmla="*/ 1 h 5149287"/>
              <a:gd name="connsiteX2" fmla="*/ 3425925 w 3425925"/>
              <a:gd name="connsiteY2" fmla="*/ 0 h 5149287"/>
              <a:gd name="connsiteX3" fmla="*/ 3423077 w 3425925"/>
              <a:gd name="connsiteY3" fmla="*/ 5149287 h 5149287"/>
              <a:gd name="connsiteX4" fmla="*/ 0 w 3425925"/>
              <a:gd name="connsiteY4" fmla="*/ 5143500 h 5149287"/>
              <a:gd name="connsiteX0" fmla="*/ 0 w 3460649"/>
              <a:gd name="connsiteY0" fmla="*/ 5143500 h 5149287"/>
              <a:gd name="connsiteX1" fmla="*/ 1183466 w 3460649"/>
              <a:gd name="connsiteY1" fmla="*/ 1 h 5149287"/>
              <a:gd name="connsiteX2" fmla="*/ 3460649 w 3460649"/>
              <a:gd name="connsiteY2" fmla="*/ 0 h 5149287"/>
              <a:gd name="connsiteX3" fmla="*/ 3423077 w 3460649"/>
              <a:gd name="connsiteY3" fmla="*/ 5149287 h 5149287"/>
              <a:gd name="connsiteX4" fmla="*/ 0 w 3460649"/>
              <a:gd name="connsiteY4" fmla="*/ 5143500 h 5149287"/>
              <a:gd name="connsiteX0" fmla="*/ 0 w 3469436"/>
              <a:gd name="connsiteY0" fmla="*/ 5143500 h 5155075"/>
              <a:gd name="connsiteX1" fmla="*/ 1183466 w 3469436"/>
              <a:gd name="connsiteY1" fmla="*/ 1 h 5155075"/>
              <a:gd name="connsiteX2" fmla="*/ 3460649 w 3469436"/>
              <a:gd name="connsiteY2" fmla="*/ 0 h 5155075"/>
              <a:gd name="connsiteX3" fmla="*/ 3469376 w 3469436"/>
              <a:gd name="connsiteY3" fmla="*/ 5155075 h 5155075"/>
              <a:gd name="connsiteX4" fmla="*/ 0 w 3469436"/>
              <a:gd name="connsiteY4" fmla="*/ 5143500 h 5155075"/>
              <a:gd name="connsiteX0" fmla="*/ 0 w 3469436"/>
              <a:gd name="connsiteY0" fmla="*/ 5155434 h 5155434"/>
              <a:gd name="connsiteX1" fmla="*/ 1183466 w 3469436"/>
              <a:gd name="connsiteY1" fmla="*/ 1 h 5155434"/>
              <a:gd name="connsiteX2" fmla="*/ 3460649 w 3469436"/>
              <a:gd name="connsiteY2" fmla="*/ 0 h 5155434"/>
              <a:gd name="connsiteX3" fmla="*/ 3469376 w 3469436"/>
              <a:gd name="connsiteY3" fmla="*/ 5155075 h 5155434"/>
              <a:gd name="connsiteX4" fmla="*/ 0 w 3469436"/>
              <a:gd name="connsiteY4" fmla="*/ 5155434 h 5155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9436" h="5155434">
                <a:moveTo>
                  <a:pt x="0" y="5155434"/>
                </a:moveTo>
                <a:lnTo>
                  <a:pt x="1183466" y="1"/>
                </a:lnTo>
                <a:lnTo>
                  <a:pt x="3460649" y="0"/>
                </a:lnTo>
                <a:cubicBezTo>
                  <a:pt x="3459700" y="1716429"/>
                  <a:pt x="3470325" y="3438646"/>
                  <a:pt x="3469376" y="5155075"/>
                </a:cubicBezTo>
                <a:lnTo>
                  <a:pt x="0" y="5155434"/>
                </a:lnTo>
                <a:close/>
              </a:path>
            </a:pathLst>
          </a:custGeom>
          <a:noFill/>
        </p:spPr>
        <p:txBody>
          <a:bodyPr/>
          <a:lstStyle/>
          <a:p>
            <a:r>
              <a:rPr lang="en-GB"/>
              <a:t>Click icon to add picture</a:t>
            </a:r>
            <a:endParaRPr lang="en-US"/>
          </a:p>
        </p:txBody>
      </p:sp>
    </p:spTree>
    <p:extLst>
      <p:ext uri="{BB962C8B-B14F-4D97-AF65-F5344CB8AC3E}">
        <p14:creationId xmlns:p14="http://schemas.microsoft.com/office/powerpoint/2010/main" val="579066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Content and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B2333-4531-4F49-98C7-71CE6B119B78}"/>
              </a:ext>
            </a:extLst>
          </p:cNvPr>
          <p:cNvSpPr>
            <a:spLocks noGrp="1"/>
          </p:cNvSpPr>
          <p:nvPr>
            <p:ph type="title"/>
          </p:nvPr>
        </p:nvSpPr>
        <p:spPr>
          <a:xfrm>
            <a:off x="370800" y="680400"/>
            <a:ext cx="5259600" cy="1101600"/>
          </a:xfrm>
        </p:spPr>
        <p:txBody>
          <a:bodyPr/>
          <a:lstStyle>
            <a:lvl1pPr>
              <a:defRPr sz="2700" cap="none" baseline="0"/>
            </a:lvl1pPr>
          </a:lstStyle>
          <a:p>
            <a:r>
              <a:rPr lang="en-GB"/>
              <a:t>Click to edit Master title style</a:t>
            </a:r>
          </a:p>
        </p:txBody>
      </p:sp>
      <p:sp>
        <p:nvSpPr>
          <p:cNvPr id="3" name="Content Placeholder 2">
            <a:extLst>
              <a:ext uri="{FF2B5EF4-FFF2-40B4-BE49-F238E27FC236}">
                <a16:creationId xmlns:a16="http://schemas.microsoft.com/office/drawing/2014/main" id="{DB0BEE29-071E-4ED4-B0D5-046429DF4F91}"/>
              </a:ext>
            </a:extLst>
          </p:cNvPr>
          <p:cNvSpPr>
            <a:spLocks noGrp="1"/>
          </p:cNvSpPr>
          <p:nvPr>
            <p:ph idx="1"/>
          </p:nvPr>
        </p:nvSpPr>
        <p:spPr>
          <a:xfrm>
            <a:off x="370800" y="1825200"/>
            <a:ext cx="5259600" cy="2502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6DB9016-1CC6-48C9-96F5-24F342CEC524}"/>
              </a:ext>
            </a:extLst>
          </p:cNvPr>
          <p:cNvSpPr>
            <a:spLocks noGrp="1"/>
          </p:cNvSpPr>
          <p:nvPr>
            <p:ph type="dt" sz="half" idx="10"/>
          </p:nvPr>
        </p:nvSpPr>
        <p:spPr/>
        <p:txBody>
          <a:bodyPr/>
          <a:lstStyle/>
          <a:p>
            <a:fld id="{F0F96329-32E5-45D1-A44F-3528B41BEAB5}" type="datetime1">
              <a:rPr lang="en-GB" smtClean="0"/>
              <a:t>17/03/2025</a:t>
            </a:fld>
            <a:endParaRPr lang="en-GB"/>
          </a:p>
        </p:txBody>
      </p:sp>
      <p:sp>
        <p:nvSpPr>
          <p:cNvPr id="5" name="Footer Placeholder 4">
            <a:extLst>
              <a:ext uri="{FF2B5EF4-FFF2-40B4-BE49-F238E27FC236}">
                <a16:creationId xmlns:a16="http://schemas.microsoft.com/office/drawing/2014/main" id="{1EB222F4-7BC9-4ABB-8BD9-5765E7594B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5B4C82-F699-4384-99AC-56B3E6E80C4A}"/>
              </a:ext>
            </a:extLst>
          </p:cNvPr>
          <p:cNvSpPr>
            <a:spLocks noGrp="1"/>
          </p:cNvSpPr>
          <p:nvPr>
            <p:ph type="sldNum" sz="quarter" idx="12"/>
          </p:nvPr>
        </p:nvSpPr>
        <p:spPr/>
        <p:txBody>
          <a:bodyPr/>
          <a:lstStyle/>
          <a:p>
            <a:fld id="{67DE1CF8-1877-4310-8670-A269E8016CAC}" type="slidenum">
              <a:rPr lang="en-GB" smtClean="0"/>
              <a:t>‹#›</a:t>
            </a:fld>
            <a:endParaRPr lang="en-GB"/>
          </a:p>
        </p:txBody>
      </p:sp>
      <p:sp>
        <p:nvSpPr>
          <p:cNvPr id="7" name="Picture Placeholder 8">
            <a:extLst>
              <a:ext uri="{FF2B5EF4-FFF2-40B4-BE49-F238E27FC236}">
                <a16:creationId xmlns:a16="http://schemas.microsoft.com/office/drawing/2014/main" id="{F8083C25-9322-4123-BA6A-1F002C5AC178}"/>
              </a:ext>
            </a:extLst>
          </p:cNvPr>
          <p:cNvSpPr>
            <a:spLocks noGrp="1"/>
          </p:cNvSpPr>
          <p:nvPr>
            <p:ph type="pic" sz="quarter" idx="13"/>
          </p:nvPr>
        </p:nvSpPr>
        <p:spPr>
          <a:xfrm>
            <a:off x="5682354" y="0"/>
            <a:ext cx="3461646" cy="5143500"/>
          </a:xfrm>
          <a:custGeom>
            <a:avLst/>
            <a:gdLst>
              <a:gd name="connsiteX0" fmla="*/ 0 w 3900487"/>
              <a:gd name="connsiteY0" fmla="*/ 5143500 h 5143500"/>
              <a:gd name="connsiteX1" fmla="*/ 975122 w 3900487"/>
              <a:gd name="connsiteY1" fmla="*/ 0 h 5143500"/>
              <a:gd name="connsiteX2" fmla="*/ 3900487 w 3900487"/>
              <a:gd name="connsiteY2" fmla="*/ 0 h 5143500"/>
              <a:gd name="connsiteX3" fmla="*/ 2925365 w 3900487"/>
              <a:gd name="connsiteY3" fmla="*/ 5143500 h 5143500"/>
              <a:gd name="connsiteX4" fmla="*/ 0 w 3900487"/>
              <a:gd name="connsiteY4" fmla="*/ 5143500 h 5143500"/>
              <a:gd name="connsiteX0" fmla="*/ 0 w 3900487"/>
              <a:gd name="connsiteY0" fmla="*/ 5143500 h 5149287"/>
              <a:gd name="connsiteX1" fmla="*/ 975122 w 3900487"/>
              <a:gd name="connsiteY1" fmla="*/ 0 h 5149287"/>
              <a:gd name="connsiteX2" fmla="*/ 3900487 w 3900487"/>
              <a:gd name="connsiteY2" fmla="*/ 0 h 5149287"/>
              <a:gd name="connsiteX3" fmla="*/ 3897639 w 3900487"/>
              <a:gd name="connsiteY3" fmla="*/ 5149287 h 5149287"/>
              <a:gd name="connsiteX4" fmla="*/ 0 w 3900487"/>
              <a:gd name="connsiteY4" fmla="*/ 5143500 h 5149287"/>
              <a:gd name="connsiteX0" fmla="*/ 0 w 3900487"/>
              <a:gd name="connsiteY0" fmla="*/ 5143500 h 5149287"/>
              <a:gd name="connsiteX1" fmla="*/ 1652241 w 3900487"/>
              <a:gd name="connsiteY1" fmla="*/ 11575 h 5149287"/>
              <a:gd name="connsiteX2" fmla="*/ 3900487 w 3900487"/>
              <a:gd name="connsiteY2" fmla="*/ 0 h 5149287"/>
              <a:gd name="connsiteX3" fmla="*/ 3897639 w 3900487"/>
              <a:gd name="connsiteY3" fmla="*/ 5149287 h 5149287"/>
              <a:gd name="connsiteX4" fmla="*/ 0 w 3900487"/>
              <a:gd name="connsiteY4" fmla="*/ 5143500 h 5149287"/>
              <a:gd name="connsiteX0" fmla="*/ 0 w 3425925"/>
              <a:gd name="connsiteY0" fmla="*/ 5143500 h 5149287"/>
              <a:gd name="connsiteX1" fmla="*/ 1177679 w 3425925"/>
              <a:gd name="connsiteY1" fmla="*/ 11575 h 5149287"/>
              <a:gd name="connsiteX2" fmla="*/ 3425925 w 3425925"/>
              <a:gd name="connsiteY2" fmla="*/ 0 h 5149287"/>
              <a:gd name="connsiteX3" fmla="*/ 3423077 w 3425925"/>
              <a:gd name="connsiteY3" fmla="*/ 5149287 h 5149287"/>
              <a:gd name="connsiteX4" fmla="*/ 0 w 3425925"/>
              <a:gd name="connsiteY4" fmla="*/ 5143500 h 5149287"/>
              <a:gd name="connsiteX0" fmla="*/ 0 w 3425925"/>
              <a:gd name="connsiteY0" fmla="*/ 5143500 h 5149287"/>
              <a:gd name="connsiteX1" fmla="*/ 1183466 w 3425925"/>
              <a:gd name="connsiteY1" fmla="*/ 1 h 5149287"/>
              <a:gd name="connsiteX2" fmla="*/ 3425925 w 3425925"/>
              <a:gd name="connsiteY2" fmla="*/ 0 h 5149287"/>
              <a:gd name="connsiteX3" fmla="*/ 3423077 w 3425925"/>
              <a:gd name="connsiteY3" fmla="*/ 5149287 h 5149287"/>
              <a:gd name="connsiteX4" fmla="*/ 0 w 3425925"/>
              <a:gd name="connsiteY4" fmla="*/ 5143500 h 5149287"/>
              <a:gd name="connsiteX0" fmla="*/ 0 w 3460649"/>
              <a:gd name="connsiteY0" fmla="*/ 5143500 h 5149287"/>
              <a:gd name="connsiteX1" fmla="*/ 1183466 w 3460649"/>
              <a:gd name="connsiteY1" fmla="*/ 1 h 5149287"/>
              <a:gd name="connsiteX2" fmla="*/ 3460649 w 3460649"/>
              <a:gd name="connsiteY2" fmla="*/ 0 h 5149287"/>
              <a:gd name="connsiteX3" fmla="*/ 3423077 w 3460649"/>
              <a:gd name="connsiteY3" fmla="*/ 5149287 h 5149287"/>
              <a:gd name="connsiteX4" fmla="*/ 0 w 3460649"/>
              <a:gd name="connsiteY4" fmla="*/ 5143500 h 5149287"/>
              <a:gd name="connsiteX0" fmla="*/ 0 w 3469436"/>
              <a:gd name="connsiteY0" fmla="*/ 5143500 h 5155075"/>
              <a:gd name="connsiteX1" fmla="*/ 1183466 w 3469436"/>
              <a:gd name="connsiteY1" fmla="*/ 1 h 5155075"/>
              <a:gd name="connsiteX2" fmla="*/ 3460649 w 3469436"/>
              <a:gd name="connsiteY2" fmla="*/ 0 h 5155075"/>
              <a:gd name="connsiteX3" fmla="*/ 3469376 w 3469436"/>
              <a:gd name="connsiteY3" fmla="*/ 5155075 h 5155075"/>
              <a:gd name="connsiteX4" fmla="*/ 0 w 3469436"/>
              <a:gd name="connsiteY4" fmla="*/ 5143500 h 5155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9436" h="5155075">
                <a:moveTo>
                  <a:pt x="0" y="5143500"/>
                </a:moveTo>
                <a:lnTo>
                  <a:pt x="1183466" y="1"/>
                </a:lnTo>
                <a:lnTo>
                  <a:pt x="3460649" y="0"/>
                </a:lnTo>
                <a:cubicBezTo>
                  <a:pt x="3459700" y="1716429"/>
                  <a:pt x="3470325" y="3438646"/>
                  <a:pt x="3469376" y="5155075"/>
                </a:cubicBezTo>
                <a:lnTo>
                  <a:pt x="0" y="5143500"/>
                </a:lnTo>
                <a:close/>
              </a:path>
            </a:pathLst>
          </a:custGeom>
          <a:noFill/>
        </p:spPr>
        <p:txBody>
          <a:bodyPr/>
          <a:lstStyle/>
          <a:p>
            <a:r>
              <a:rPr lang="en-GB"/>
              <a:t>Click icon to add picture</a:t>
            </a:r>
            <a:endParaRPr lang="en-US"/>
          </a:p>
        </p:txBody>
      </p:sp>
    </p:spTree>
    <p:extLst>
      <p:ext uri="{BB962C8B-B14F-4D97-AF65-F5344CB8AC3E}">
        <p14:creationId xmlns:p14="http://schemas.microsoft.com/office/powerpoint/2010/main" val="70732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49E27-7CDD-4911-B193-EF1903B149DF}"/>
              </a:ext>
            </a:extLst>
          </p:cNvPr>
          <p:cNvSpPr>
            <a:spLocks noGrp="1"/>
          </p:cNvSpPr>
          <p:nvPr>
            <p:ph type="title"/>
          </p:nvPr>
        </p:nvSpPr>
        <p:spPr/>
        <p:txBody>
          <a:bodyPr/>
          <a:lstStyle>
            <a:lvl1pPr>
              <a:defRPr sz="2700" cap="none" baseline="0"/>
            </a:lvl1pPr>
          </a:lstStyle>
          <a:p>
            <a:r>
              <a:rPr lang="en-GB"/>
              <a:t>Click to edit Master title style</a:t>
            </a:r>
          </a:p>
        </p:txBody>
      </p:sp>
      <p:sp>
        <p:nvSpPr>
          <p:cNvPr id="3" name="Content Placeholder 2">
            <a:extLst>
              <a:ext uri="{FF2B5EF4-FFF2-40B4-BE49-F238E27FC236}">
                <a16:creationId xmlns:a16="http://schemas.microsoft.com/office/drawing/2014/main" id="{0BEA19B5-91E3-4F4C-A589-6C6C950D6A58}"/>
              </a:ext>
            </a:extLst>
          </p:cNvPr>
          <p:cNvSpPr>
            <a:spLocks noGrp="1"/>
          </p:cNvSpPr>
          <p:nvPr>
            <p:ph sz="half" idx="1"/>
          </p:nvPr>
        </p:nvSpPr>
        <p:spPr>
          <a:xfrm>
            <a:off x="370800" y="1369219"/>
            <a:ext cx="4144050" cy="288845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A3053E6F-F562-4865-866C-DA32BD24462E}"/>
              </a:ext>
            </a:extLst>
          </p:cNvPr>
          <p:cNvSpPr>
            <a:spLocks noGrp="1"/>
          </p:cNvSpPr>
          <p:nvPr>
            <p:ph sz="half" idx="2"/>
          </p:nvPr>
        </p:nvSpPr>
        <p:spPr>
          <a:xfrm>
            <a:off x="4629150" y="1369219"/>
            <a:ext cx="4144050" cy="288845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FB69F488-B9A6-4E2A-A2EC-51E6AAB586AE}"/>
              </a:ext>
            </a:extLst>
          </p:cNvPr>
          <p:cNvSpPr>
            <a:spLocks noGrp="1"/>
          </p:cNvSpPr>
          <p:nvPr>
            <p:ph type="dt" sz="half" idx="10"/>
          </p:nvPr>
        </p:nvSpPr>
        <p:spPr/>
        <p:txBody>
          <a:bodyPr/>
          <a:lstStyle/>
          <a:p>
            <a:fld id="{12952901-F037-4335-90F2-449535D19421}" type="datetime1">
              <a:rPr lang="en-GB" smtClean="0"/>
              <a:t>17/03/2025</a:t>
            </a:fld>
            <a:endParaRPr lang="en-GB"/>
          </a:p>
        </p:txBody>
      </p:sp>
      <p:sp>
        <p:nvSpPr>
          <p:cNvPr id="6" name="Footer Placeholder 5">
            <a:extLst>
              <a:ext uri="{FF2B5EF4-FFF2-40B4-BE49-F238E27FC236}">
                <a16:creationId xmlns:a16="http://schemas.microsoft.com/office/drawing/2014/main" id="{14BD270F-0A31-4F75-86AC-E8F4F8DB1AB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3094246-1144-49DF-80C6-487F327DED06}"/>
              </a:ext>
            </a:extLst>
          </p:cNvPr>
          <p:cNvSpPr>
            <a:spLocks noGrp="1"/>
          </p:cNvSpPr>
          <p:nvPr>
            <p:ph type="sldNum" sz="quarter" idx="12"/>
          </p:nvPr>
        </p:nvSpPr>
        <p:spPr/>
        <p:txBody>
          <a:bodyPr/>
          <a:lstStyle/>
          <a:p>
            <a:fld id="{67DE1CF8-1877-4310-8670-A269E8016CAC}" type="slidenum">
              <a:rPr lang="en-GB" smtClean="0"/>
              <a:t>‹#›</a:t>
            </a:fld>
            <a:endParaRPr lang="en-GB"/>
          </a:p>
        </p:txBody>
      </p:sp>
    </p:spTree>
    <p:extLst>
      <p:ext uri="{BB962C8B-B14F-4D97-AF65-F5344CB8AC3E}">
        <p14:creationId xmlns:p14="http://schemas.microsoft.com/office/powerpoint/2010/main" val="3654266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nd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49E27-7CDD-4911-B193-EF1903B149DF}"/>
              </a:ext>
            </a:extLst>
          </p:cNvPr>
          <p:cNvSpPr>
            <a:spLocks noGrp="1"/>
          </p:cNvSpPr>
          <p:nvPr>
            <p:ph type="title"/>
          </p:nvPr>
        </p:nvSpPr>
        <p:spPr/>
        <p:txBody>
          <a:bodyPr/>
          <a:lstStyle>
            <a:lvl1pPr>
              <a:defRPr sz="2700" cap="none" baseline="0"/>
            </a:lvl1pPr>
          </a:lstStyle>
          <a:p>
            <a:r>
              <a:rPr lang="en-GB"/>
              <a:t>Click to edit Master title style</a:t>
            </a:r>
          </a:p>
        </p:txBody>
      </p:sp>
      <p:sp>
        <p:nvSpPr>
          <p:cNvPr id="3" name="Content Placeholder 2">
            <a:extLst>
              <a:ext uri="{FF2B5EF4-FFF2-40B4-BE49-F238E27FC236}">
                <a16:creationId xmlns:a16="http://schemas.microsoft.com/office/drawing/2014/main" id="{0BEA19B5-91E3-4F4C-A589-6C6C950D6A58}"/>
              </a:ext>
            </a:extLst>
          </p:cNvPr>
          <p:cNvSpPr>
            <a:spLocks noGrp="1"/>
          </p:cNvSpPr>
          <p:nvPr>
            <p:ph sz="half" idx="1"/>
          </p:nvPr>
        </p:nvSpPr>
        <p:spPr>
          <a:xfrm>
            <a:off x="370800" y="1369219"/>
            <a:ext cx="4144050" cy="288845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FB69F488-B9A6-4E2A-A2EC-51E6AAB586AE}"/>
              </a:ext>
            </a:extLst>
          </p:cNvPr>
          <p:cNvSpPr>
            <a:spLocks noGrp="1"/>
          </p:cNvSpPr>
          <p:nvPr>
            <p:ph type="dt" sz="half" idx="10"/>
          </p:nvPr>
        </p:nvSpPr>
        <p:spPr/>
        <p:txBody>
          <a:bodyPr/>
          <a:lstStyle/>
          <a:p>
            <a:fld id="{AD08A0A7-EE55-43F8-B9FF-48474BF01C62}" type="datetime1">
              <a:rPr lang="en-GB" smtClean="0"/>
              <a:t>17/03/2025</a:t>
            </a:fld>
            <a:endParaRPr lang="en-GB"/>
          </a:p>
        </p:txBody>
      </p:sp>
      <p:sp>
        <p:nvSpPr>
          <p:cNvPr id="6" name="Footer Placeholder 5">
            <a:extLst>
              <a:ext uri="{FF2B5EF4-FFF2-40B4-BE49-F238E27FC236}">
                <a16:creationId xmlns:a16="http://schemas.microsoft.com/office/drawing/2014/main" id="{14BD270F-0A31-4F75-86AC-E8F4F8DB1AB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3094246-1144-49DF-80C6-487F327DED06}"/>
              </a:ext>
            </a:extLst>
          </p:cNvPr>
          <p:cNvSpPr>
            <a:spLocks noGrp="1"/>
          </p:cNvSpPr>
          <p:nvPr>
            <p:ph type="sldNum" sz="quarter" idx="12"/>
          </p:nvPr>
        </p:nvSpPr>
        <p:spPr/>
        <p:txBody>
          <a:bodyPr/>
          <a:lstStyle/>
          <a:p>
            <a:fld id="{67DE1CF8-1877-4310-8670-A269E8016CAC}" type="slidenum">
              <a:rPr lang="en-GB" smtClean="0"/>
              <a:t>‹#›</a:t>
            </a:fld>
            <a:endParaRPr lang="en-GB"/>
          </a:p>
        </p:txBody>
      </p:sp>
      <p:sp>
        <p:nvSpPr>
          <p:cNvPr id="9" name="Picture Placeholder 8">
            <a:extLst>
              <a:ext uri="{FF2B5EF4-FFF2-40B4-BE49-F238E27FC236}">
                <a16:creationId xmlns:a16="http://schemas.microsoft.com/office/drawing/2014/main" id="{124EC5BB-E888-4D27-BEC1-966A6DA6EAE2}"/>
              </a:ext>
            </a:extLst>
          </p:cNvPr>
          <p:cNvSpPr>
            <a:spLocks noGrp="1"/>
          </p:cNvSpPr>
          <p:nvPr>
            <p:ph type="pic" sz="quarter" idx="13"/>
          </p:nvPr>
        </p:nvSpPr>
        <p:spPr>
          <a:xfrm>
            <a:off x="4629600" y="1369219"/>
            <a:ext cx="4143600" cy="2888456"/>
          </a:xfrm>
        </p:spPr>
        <p:txBody>
          <a:bodyPr/>
          <a:lstStyle>
            <a:lvl1pPr>
              <a:defRPr/>
            </a:lvl1pPr>
          </a:lstStyle>
          <a:p>
            <a:r>
              <a:rPr lang="en-GB"/>
              <a:t>Click icon to add picture</a:t>
            </a:r>
          </a:p>
        </p:txBody>
      </p:sp>
    </p:spTree>
    <p:extLst>
      <p:ext uri="{BB962C8B-B14F-4D97-AF65-F5344CB8AC3E}">
        <p14:creationId xmlns:p14="http://schemas.microsoft.com/office/powerpoint/2010/main" val="1119548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image" Target="../media/image1.jpeg"/><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7C7EFF-4B85-47B4-9AEE-BAC2AEA4EE42}"/>
              </a:ext>
            </a:extLst>
          </p:cNvPr>
          <p:cNvSpPr>
            <a:spLocks noGrp="1"/>
          </p:cNvSpPr>
          <p:nvPr>
            <p:ph type="title"/>
          </p:nvPr>
        </p:nvSpPr>
        <p:spPr>
          <a:xfrm>
            <a:off x="370800" y="273844"/>
            <a:ext cx="8402400" cy="994172"/>
          </a:xfrm>
          <a:prstGeom prst="rect">
            <a:avLst/>
          </a:prstGeom>
        </p:spPr>
        <p:txBody>
          <a:bodyPr vert="horz" lIns="91440" tIns="45720" rIns="91440" bIns="45720" rtlCol="0" anchor="ctr">
            <a:noAutofit/>
          </a:bodyPr>
          <a:lstStyle/>
          <a:p>
            <a:r>
              <a:rPr lang="en-GB"/>
              <a:t>CLICK TO EDIT MASTER TITLE </a:t>
            </a:r>
          </a:p>
        </p:txBody>
      </p:sp>
      <p:sp>
        <p:nvSpPr>
          <p:cNvPr id="3" name="Text Placeholder 2">
            <a:extLst>
              <a:ext uri="{FF2B5EF4-FFF2-40B4-BE49-F238E27FC236}">
                <a16:creationId xmlns:a16="http://schemas.microsoft.com/office/drawing/2014/main" id="{83BE355A-FC37-40C1-881B-11D9A87A1E61}"/>
              </a:ext>
            </a:extLst>
          </p:cNvPr>
          <p:cNvSpPr>
            <a:spLocks noGrp="1"/>
          </p:cNvSpPr>
          <p:nvPr>
            <p:ph type="body" idx="1"/>
          </p:nvPr>
        </p:nvSpPr>
        <p:spPr>
          <a:xfrm>
            <a:off x="370800" y="1369219"/>
            <a:ext cx="8402400" cy="289491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3AC79F3-7BFD-4B2B-9937-D0CB01C01D76}"/>
              </a:ext>
            </a:extLst>
          </p:cNvPr>
          <p:cNvSpPr>
            <a:spLocks noGrp="1"/>
          </p:cNvSpPr>
          <p:nvPr>
            <p:ph type="dt" sz="half" idx="2"/>
          </p:nvPr>
        </p:nvSpPr>
        <p:spPr>
          <a:xfrm>
            <a:off x="370800" y="4361092"/>
            <a:ext cx="2057400" cy="273844"/>
          </a:xfrm>
          <a:prstGeom prst="rect">
            <a:avLst/>
          </a:prstGeom>
        </p:spPr>
        <p:txBody>
          <a:bodyPr vert="horz" lIns="91440" tIns="45720" rIns="91440" bIns="45720" rtlCol="0" anchor="ctr"/>
          <a:lstStyle>
            <a:lvl1pPr algn="l">
              <a:defRPr sz="1200" b="0">
                <a:solidFill>
                  <a:schemeClr val="tx1"/>
                </a:solidFill>
                <a:latin typeface="Arial" panose="020B0604020202020204" pitchFamily="34" charset="0"/>
                <a:cs typeface="Arial" panose="020B0604020202020204" pitchFamily="34" charset="0"/>
              </a:defRPr>
            </a:lvl1pPr>
          </a:lstStyle>
          <a:p>
            <a:fld id="{54D2579E-D2B3-420A-972D-0CF396453095}" type="datetime1">
              <a:rPr lang="en-GB" smtClean="0"/>
              <a:pPr/>
              <a:t>17/03/2025</a:t>
            </a:fld>
            <a:endParaRPr lang="en-GB"/>
          </a:p>
        </p:txBody>
      </p:sp>
      <p:sp>
        <p:nvSpPr>
          <p:cNvPr id="5" name="Footer Placeholder 4">
            <a:extLst>
              <a:ext uri="{FF2B5EF4-FFF2-40B4-BE49-F238E27FC236}">
                <a16:creationId xmlns:a16="http://schemas.microsoft.com/office/drawing/2014/main" id="{85D0D257-02C6-4B88-B728-A31860AD3CB2}"/>
              </a:ext>
            </a:extLst>
          </p:cNvPr>
          <p:cNvSpPr>
            <a:spLocks noGrp="1"/>
          </p:cNvSpPr>
          <p:nvPr>
            <p:ph type="ftr" sz="quarter" idx="3"/>
          </p:nvPr>
        </p:nvSpPr>
        <p:spPr>
          <a:xfrm>
            <a:off x="6715800" y="4361092"/>
            <a:ext cx="2057400" cy="273844"/>
          </a:xfrm>
          <a:prstGeom prst="rect">
            <a:avLst/>
          </a:prstGeom>
        </p:spPr>
        <p:txBody>
          <a:bodyPr vert="horz" lIns="91440" tIns="45720" rIns="91440" bIns="45720" rtlCol="0" anchor="ctr"/>
          <a:lstStyle>
            <a:lvl1pPr algn="r">
              <a:defRPr sz="1200" b="0">
                <a:solidFill>
                  <a:schemeClr val="tx1"/>
                </a:solidFill>
                <a:latin typeface="Arial" panose="020B0604020202020204" pitchFamily="34" charset="0"/>
                <a:cs typeface="Arial" panose="020B0604020202020204" pitchFamily="34" charset="0"/>
              </a:defRPr>
            </a:lvl1pPr>
          </a:lstStyle>
          <a:p>
            <a:endParaRPr lang="en-GB"/>
          </a:p>
        </p:txBody>
      </p:sp>
      <p:sp>
        <p:nvSpPr>
          <p:cNvPr id="6" name="Slide Number Placeholder 5">
            <a:extLst>
              <a:ext uri="{FF2B5EF4-FFF2-40B4-BE49-F238E27FC236}">
                <a16:creationId xmlns:a16="http://schemas.microsoft.com/office/drawing/2014/main" id="{3201B7CE-A778-4036-BB74-3EFF1FE745A8}"/>
              </a:ext>
            </a:extLst>
          </p:cNvPr>
          <p:cNvSpPr>
            <a:spLocks noGrp="1"/>
          </p:cNvSpPr>
          <p:nvPr>
            <p:ph type="sldNum" sz="quarter" idx="4"/>
          </p:nvPr>
        </p:nvSpPr>
        <p:spPr>
          <a:xfrm>
            <a:off x="4321627" y="4771676"/>
            <a:ext cx="540000" cy="273844"/>
          </a:xfrm>
          <a:prstGeom prst="rect">
            <a:avLst/>
          </a:prstGeom>
        </p:spPr>
        <p:txBody>
          <a:bodyPr vert="horz" lIns="91440" tIns="45720" rIns="91440" bIns="45720" rtlCol="0" anchor="ctr"/>
          <a:lstStyle>
            <a:lvl1pPr algn="ctr">
              <a:defRPr sz="1200" b="0">
                <a:solidFill>
                  <a:schemeClr val="tx1"/>
                </a:solidFill>
                <a:latin typeface="Arial" panose="020B0604020202020204" pitchFamily="34" charset="0"/>
                <a:cs typeface="Arial" panose="020B0604020202020204" pitchFamily="34" charset="0"/>
              </a:defRPr>
            </a:lvl1pPr>
          </a:lstStyle>
          <a:p>
            <a:fld id="{67DE1CF8-1877-4310-8670-A269E8016CAC}" type="slidenum">
              <a:rPr lang="en-GB" smtClean="0"/>
              <a:pPr/>
              <a:t>‹#›</a:t>
            </a:fld>
            <a:endParaRPr lang="en-GB"/>
          </a:p>
        </p:txBody>
      </p:sp>
    </p:spTree>
    <p:extLst>
      <p:ext uri="{BB962C8B-B14F-4D97-AF65-F5344CB8AC3E}">
        <p14:creationId xmlns:p14="http://schemas.microsoft.com/office/powerpoint/2010/main" val="3099803651"/>
      </p:ext>
    </p:extLst>
  </p:cSld>
  <p:clrMap bg1="lt1" tx1="dk1" bg2="lt2" tx2="dk2" accent1="accent1" accent2="accent2" accent3="accent3" accent4="accent4" accent5="accent5" accent6="accent6" hlink="hlink" folHlink="folHlink"/>
  <p:sldLayoutIdLst>
    <p:sldLayoutId id="2147483694" r:id="rId1"/>
    <p:sldLayoutId id="2147483674" r:id="rId2"/>
    <p:sldLayoutId id="2147483670" r:id="rId3"/>
    <p:sldLayoutId id="2147483669" r:id="rId4"/>
    <p:sldLayoutId id="2147483672" r:id="rId5"/>
    <p:sldLayoutId id="2147483671" r:id="rId6"/>
    <p:sldLayoutId id="2147483673" r:id="rId7"/>
    <p:sldLayoutId id="2147483675" r:id="rId8"/>
    <p:sldLayoutId id="2147483676" r:id="rId9"/>
    <p:sldLayoutId id="2147483677" r:id="rId10"/>
    <p:sldLayoutId id="2147483678" r:id="rId11"/>
    <p:sldLayoutId id="2147483679" r:id="rId12"/>
    <p:sldLayoutId id="2147483680" r:id="rId13"/>
    <p:sldLayoutId id="2147483695" r:id="rId14"/>
    <p:sldLayoutId id="2147483696" r:id="rId15"/>
  </p:sldLayoutIdLst>
  <p:hf sldNum="0" hdr="0" ftr="0" dt="0"/>
  <p:txStyles>
    <p:titleStyle>
      <a:lvl1pPr algn="l" defTabSz="685800" rtl="0" eaLnBrk="1" latinLnBrk="0" hangingPunct="1">
        <a:lnSpc>
          <a:spcPct val="90000"/>
        </a:lnSpc>
        <a:spcBef>
          <a:spcPct val="0"/>
        </a:spcBef>
        <a:buNone/>
        <a:defRPr sz="2700" b="1" i="0" kern="1200" baseline="0">
          <a:solidFill>
            <a:schemeClr val="tx1"/>
          </a:solidFill>
          <a:latin typeface="Arial Black" panose="020B0604020202020204" pitchFamily="34" charset="0"/>
          <a:ea typeface="+mj-ea"/>
          <a:cs typeface="+mj-cs"/>
        </a:defRPr>
      </a:lvl1pPr>
    </p:titleStyle>
    <p:bodyStyle>
      <a:lvl1pPr marL="171450" indent="-171450" algn="l" defTabSz="685800" rtl="0" eaLnBrk="1" latinLnBrk="0" hangingPunct="1">
        <a:lnSpc>
          <a:spcPct val="90000"/>
        </a:lnSpc>
        <a:spcBef>
          <a:spcPts val="750"/>
        </a:spcBef>
        <a:buSzPct val="85000"/>
        <a:buFont typeface="Wingdings" panose="05000000000000000000" pitchFamily="2" charset="2"/>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SzPct val="85000"/>
        <a:buFont typeface="Wingdings" panose="05000000000000000000" pitchFamily="2" charset="2"/>
        <a:buChar char="Ø"/>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Courier New" panose="02070309020205020404" pitchFamily="49" charset="0"/>
        <a:buChar char="o"/>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7C7EFF-4B85-47B4-9AEE-BAC2AEA4EE42}"/>
              </a:ext>
            </a:extLst>
          </p:cNvPr>
          <p:cNvSpPr>
            <a:spLocks noGrp="1"/>
          </p:cNvSpPr>
          <p:nvPr>
            <p:ph type="title"/>
          </p:nvPr>
        </p:nvSpPr>
        <p:spPr>
          <a:xfrm>
            <a:off x="370800" y="273844"/>
            <a:ext cx="8402400" cy="994172"/>
          </a:xfrm>
          <a:prstGeom prst="rect">
            <a:avLst/>
          </a:prstGeom>
        </p:spPr>
        <p:txBody>
          <a:bodyPr vert="horz" lIns="91440" tIns="45720" rIns="91440" bIns="45720" rtlCol="0" anchor="ctr">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3BE355A-FC37-40C1-881B-11D9A87A1E61}"/>
              </a:ext>
            </a:extLst>
          </p:cNvPr>
          <p:cNvSpPr>
            <a:spLocks noGrp="1"/>
          </p:cNvSpPr>
          <p:nvPr>
            <p:ph type="body" idx="1"/>
          </p:nvPr>
        </p:nvSpPr>
        <p:spPr>
          <a:xfrm>
            <a:off x="370800" y="1369219"/>
            <a:ext cx="8402400" cy="289491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3AC79F3-7BFD-4B2B-9937-D0CB01C01D76}"/>
              </a:ext>
            </a:extLst>
          </p:cNvPr>
          <p:cNvSpPr>
            <a:spLocks noGrp="1"/>
          </p:cNvSpPr>
          <p:nvPr>
            <p:ph type="dt" sz="half" idx="2"/>
          </p:nvPr>
        </p:nvSpPr>
        <p:spPr>
          <a:xfrm>
            <a:off x="370800" y="4361092"/>
            <a:ext cx="2057400" cy="273844"/>
          </a:xfrm>
          <a:prstGeom prst="rect">
            <a:avLst/>
          </a:prstGeom>
        </p:spPr>
        <p:txBody>
          <a:bodyPr vert="horz" lIns="91440" tIns="45720" rIns="91440" bIns="45720" rtlCol="0" anchor="ctr"/>
          <a:lstStyle>
            <a:lvl1pPr algn="l">
              <a:defRPr sz="1200" b="0">
                <a:solidFill>
                  <a:schemeClr val="tx1"/>
                </a:solidFill>
                <a:latin typeface="Arial" panose="020B0604020202020204" pitchFamily="34" charset="0"/>
                <a:cs typeface="Arial" panose="020B0604020202020204" pitchFamily="34" charset="0"/>
              </a:defRPr>
            </a:lvl1pPr>
          </a:lstStyle>
          <a:p>
            <a:fld id="{54D2579E-D2B3-420A-972D-0CF396453095}" type="datetime1">
              <a:rPr lang="en-GB" smtClean="0"/>
              <a:pPr/>
              <a:t>17/03/2025</a:t>
            </a:fld>
            <a:endParaRPr lang="en-GB"/>
          </a:p>
        </p:txBody>
      </p:sp>
      <p:sp>
        <p:nvSpPr>
          <p:cNvPr id="5" name="Footer Placeholder 4">
            <a:extLst>
              <a:ext uri="{FF2B5EF4-FFF2-40B4-BE49-F238E27FC236}">
                <a16:creationId xmlns:a16="http://schemas.microsoft.com/office/drawing/2014/main" id="{85D0D257-02C6-4B88-B728-A31860AD3CB2}"/>
              </a:ext>
            </a:extLst>
          </p:cNvPr>
          <p:cNvSpPr>
            <a:spLocks noGrp="1"/>
          </p:cNvSpPr>
          <p:nvPr>
            <p:ph type="ftr" sz="quarter" idx="3"/>
          </p:nvPr>
        </p:nvSpPr>
        <p:spPr>
          <a:xfrm>
            <a:off x="6715800" y="4361092"/>
            <a:ext cx="2057400" cy="273844"/>
          </a:xfrm>
          <a:prstGeom prst="rect">
            <a:avLst/>
          </a:prstGeom>
        </p:spPr>
        <p:txBody>
          <a:bodyPr vert="horz" lIns="91440" tIns="45720" rIns="91440" bIns="45720" rtlCol="0" anchor="ctr"/>
          <a:lstStyle>
            <a:lvl1pPr algn="r">
              <a:defRPr sz="1200" b="0">
                <a:solidFill>
                  <a:schemeClr val="tx1"/>
                </a:solidFill>
                <a:latin typeface="Arial" panose="020B0604020202020204" pitchFamily="34" charset="0"/>
                <a:cs typeface="Arial" panose="020B0604020202020204" pitchFamily="34" charset="0"/>
              </a:defRPr>
            </a:lvl1pPr>
          </a:lstStyle>
          <a:p>
            <a:endParaRPr lang="en-GB"/>
          </a:p>
        </p:txBody>
      </p:sp>
      <p:sp>
        <p:nvSpPr>
          <p:cNvPr id="6" name="Slide Number Placeholder 5">
            <a:extLst>
              <a:ext uri="{FF2B5EF4-FFF2-40B4-BE49-F238E27FC236}">
                <a16:creationId xmlns:a16="http://schemas.microsoft.com/office/drawing/2014/main" id="{3201B7CE-A778-4036-BB74-3EFF1FE745A8}"/>
              </a:ext>
            </a:extLst>
          </p:cNvPr>
          <p:cNvSpPr>
            <a:spLocks noGrp="1"/>
          </p:cNvSpPr>
          <p:nvPr>
            <p:ph type="sldNum" sz="quarter" idx="4"/>
          </p:nvPr>
        </p:nvSpPr>
        <p:spPr>
          <a:xfrm>
            <a:off x="4321627" y="4771676"/>
            <a:ext cx="540000" cy="273844"/>
          </a:xfrm>
          <a:prstGeom prst="rect">
            <a:avLst/>
          </a:prstGeom>
        </p:spPr>
        <p:txBody>
          <a:bodyPr vert="horz" lIns="91440" tIns="45720" rIns="91440" bIns="45720" rtlCol="0" anchor="ctr"/>
          <a:lstStyle>
            <a:lvl1pPr algn="ctr">
              <a:defRPr sz="1200" b="0">
                <a:solidFill>
                  <a:schemeClr val="tx1"/>
                </a:solidFill>
                <a:latin typeface="Arial" panose="020B0604020202020204" pitchFamily="34" charset="0"/>
                <a:cs typeface="Arial" panose="020B0604020202020204" pitchFamily="34" charset="0"/>
              </a:defRPr>
            </a:lvl1pPr>
          </a:lstStyle>
          <a:p>
            <a:fld id="{67DE1CF8-1877-4310-8670-A269E8016CAC}" type="slidenum">
              <a:rPr lang="en-GB" smtClean="0"/>
              <a:pPr/>
              <a:t>‹#›</a:t>
            </a:fld>
            <a:endParaRPr lang="en-GB"/>
          </a:p>
        </p:txBody>
      </p:sp>
    </p:spTree>
    <p:extLst>
      <p:ext uri="{BB962C8B-B14F-4D97-AF65-F5344CB8AC3E}">
        <p14:creationId xmlns:p14="http://schemas.microsoft.com/office/powerpoint/2010/main" val="3449210524"/>
      </p:ext>
    </p:extLst>
  </p:cSld>
  <p:clrMap bg1="lt1" tx1="dk1" bg2="lt2" tx2="dk2" accent1="accent1" accent2="accent2" accent3="accent3" accent4="accent4" accent5="accent5" accent6="accent6" hlink="hlink" folHlink="folHlink"/>
  <p:sldLayoutIdLst>
    <p:sldLayoutId id="2147483710" r:id="rId1"/>
    <p:sldLayoutId id="2147483716" r:id="rId2"/>
    <p:sldLayoutId id="2147483711" r:id="rId3"/>
    <p:sldLayoutId id="2147483712" r:id="rId4"/>
    <p:sldLayoutId id="2147483713" r:id="rId5"/>
    <p:sldLayoutId id="2147483714" r:id="rId6"/>
    <p:sldLayoutId id="2147483715" r:id="rId7"/>
    <p:sldLayoutId id="2147483717" r:id="rId8"/>
    <p:sldLayoutId id="2147483718" r:id="rId9"/>
    <p:sldLayoutId id="2147483719" r:id="rId10"/>
    <p:sldLayoutId id="2147483720" r:id="rId11"/>
    <p:sldLayoutId id="2147483721" r:id="rId12"/>
    <p:sldLayoutId id="2147483722" r:id="rId13"/>
  </p:sldLayoutIdLst>
  <p:hf sldNum="0" hdr="0" ftr="0" dt="0"/>
  <p:txStyles>
    <p:titleStyle>
      <a:lvl1pPr algn="l" defTabSz="685800" rtl="0" eaLnBrk="1" latinLnBrk="0" hangingPunct="1">
        <a:lnSpc>
          <a:spcPct val="90000"/>
        </a:lnSpc>
        <a:spcBef>
          <a:spcPct val="0"/>
        </a:spcBef>
        <a:buNone/>
        <a:defRPr sz="2700" b="1" i="0" kern="1200" cap="all" baseline="0">
          <a:solidFill>
            <a:schemeClr val="tx1"/>
          </a:solidFill>
          <a:latin typeface="Arial Black" panose="020B0604020202020204" pitchFamily="34" charset="0"/>
          <a:ea typeface="+mj-ea"/>
          <a:cs typeface="+mj-cs"/>
        </a:defRPr>
      </a:lvl1pPr>
    </p:titleStyle>
    <p:bodyStyle>
      <a:lvl1pPr marL="171450" indent="-171450" algn="l" defTabSz="685800" rtl="0" eaLnBrk="1" latinLnBrk="0" hangingPunct="1">
        <a:lnSpc>
          <a:spcPct val="90000"/>
        </a:lnSpc>
        <a:spcBef>
          <a:spcPts val="750"/>
        </a:spcBef>
        <a:buSzPct val="85000"/>
        <a:buFont typeface="Wingdings" panose="05000000000000000000" pitchFamily="2" charset="2"/>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SzPct val="85000"/>
        <a:buFont typeface="Wingdings" panose="05000000000000000000" pitchFamily="2" charset="2"/>
        <a:buChar char="Ø"/>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Courier New" panose="02070309020205020404" pitchFamily="49" charset="0"/>
        <a:buChar char="o"/>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bristol.ac.uk/media-library/sites/study/documents/policies/Access%20and%20participation%20plan%202025%20-%202026.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bristol.ac.uk/media-library/sites/study/documents/policies/Access%20and%20participation%20plan%202025%20-%202026.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4E278-8845-3B4C-90B8-21A5FC794C58}"/>
              </a:ext>
            </a:extLst>
          </p:cNvPr>
          <p:cNvSpPr>
            <a:spLocks noGrp="1"/>
          </p:cNvSpPr>
          <p:nvPr>
            <p:ph type="ctrTitle"/>
          </p:nvPr>
        </p:nvSpPr>
        <p:spPr>
          <a:xfrm>
            <a:off x="278124" y="1015704"/>
            <a:ext cx="5875097" cy="1101600"/>
          </a:xfrm>
        </p:spPr>
        <p:txBody>
          <a:bodyPr/>
          <a:lstStyle/>
          <a:p>
            <a:r>
              <a:rPr lang="en-US" err="1">
                <a:latin typeface="Arial Black"/>
              </a:rPr>
              <a:t>UoB</a:t>
            </a:r>
            <a:r>
              <a:rPr lang="en-US">
                <a:latin typeface="Arial Black"/>
              </a:rPr>
              <a:t>: Closing the Awarding Gap</a:t>
            </a:r>
            <a:endParaRPr lang="en-US"/>
          </a:p>
        </p:txBody>
      </p:sp>
      <p:sp>
        <p:nvSpPr>
          <p:cNvPr id="3" name="Subtitle 2">
            <a:extLst>
              <a:ext uri="{FF2B5EF4-FFF2-40B4-BE49-F238E27FC236}">
                <a16:creationId xmlns:a16="http://schemas.microsoft.com/office/drawing/2014/main" id="{6DC789E3-A5E1-C740-883E-2A3C2FE5E750}"/>
              </a:ext>
            </a:extLst>
          </p:cNvPr>
          <p:cNvSpPr>
            <a:spLocks noGrp="1"/>
          </p:cNvSpPr>
          <p:nvPr>
            <p:ph type="subTitle" idx="1"/>
          </p:nvPr>
        </p:nvSpPr>
        <p:spPr>
          <a:xfrm>
            <a:off x="278124" y="2115685"/>
            <a:ext cx="5511448" cy="1594907"/>
          </a:xfrm>
        </p:spPr>
        <p:txBody>
          <a:bodyPr vert="horz" lIns="91440" tIns="45720" rIns="91440" bIns="45720" rtlCol="0" anchor="t">
            <a:normAutofit fontScale="62500" lnSpcReduction="20000"/>
          </a:bodyPr>
          <a:lstStyle/>
          <a:p>
            <a:r>
              <a:rPr lang="en-US">
                <a:latin typeface="Arial"/>
                <a:cs typeface="Arial"/>
              </a:rPr>
              <a:t>The Access &amp; Participation Plan and the central role of co-creation</a:t>
            </a:r>
            <a:endParaRPr lang="en-US"/>
          </a:p>
          <a:p>
            <a:endParaRPr lang="en-US">
              <a:latin typeface="Arial"/>
              <a:cs typeface="Arial"/>
            </a:endParaRPr>
          </a:p>
          <a:p>
            <a:r>
              <a:rPr lang="en-US">
                <a:latin typeface="Arial"/>
                <a:cs typeface="Arial"/>
              </a:rPr>
              <a:t>Abbi Bainton-James</a:t>
            </a:r>
          </a:p>
          <a:p>
            <a:r>
              <a:rPr lang="en-US">
                <a:latin typeface="Arial"/>
                <a:cs typeface="Arial"/>
              </a:rPr>
              <a:t>Assistant Director, Student Diversity &amp; Inclusion</a:t>
            </a:r>
          </a:p>
          <a:p>
            <a:endParaRPr lang="en-US"/>
          </a:p>
          <a:p>
            <a:r>
              <a:rPr lang="en-US">
                <a:latin typeface="Arial"/>
                <a:cs typeface="Arial"/>
              </a:rPr>
              <a:t>Ife Grillo</a:t>
            </a:r>
            <a:br>
              <a:rPr lang="en-US">
                <a:latin typeface="Arial"/>
                <a:cs typeface="Arial"/>
              </a:rPr>
            </a:br>
            <a:r>
              <a:rPr lang="en-US">
                <a:latin typeface="Arial"/>
                <a:cs typeface="Arial"/>
              </a:rPr>
              <a:t>Student Inclusion Officer (Race and Ethnicity)</a:t>
            </a:r>
            <a:endParaRPr lang="en-US"/>
          </a:p>
        </p:txBody>
      </p:sp>
    </p:spTree>
    <p:extLst>
      <p:ext uri="{BB962C8B-B14F-4D97-AF65-F5344CB8AC3E}">
        <p14:creationId xmlns:p14="http://schemas.microsoft.com/office/powerpoint/2010/main" val="20097845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FA38A-C68B-512B-F806-E2C8DBDF1327}"/>
              </a:ext>
            </a:extLst>
          </p:cNvPr>
          <p:cNvSpPr>
            <a:spLocks noGrp="1"/>
          </p:cNvSpPr>
          <p:nvPr>
            <p:ph type="title"/>
          </p:nvPr>
        </p:nvSpPr>
        <p:spPr/>
        <p:txBody>
          <a:bodyPr/>
          <a:lstStyle/>
          <a:p>
            <a:r>
              <a:rPr lang="en-GB">
                <a:latin typeface="Arial Black"/>
              </a:rPr>
              <a:t>Impact of the RIA Programme</a:t>
            </a:r>
            <a:endParaRPr lang="en-GB"/>
          </a:p>
        </p:txBody>
      </p:sp>
      <p:sp>
        <p:nvSpPr>
          <p:cNvPr id="3" name="Content Placeholder 2">
            <a:extLst>
              <a:ext uri="{FF2B5EF4-FFF2-40B4-BE49-F238E27FC236}">
                <a16:creationId xmlns:a16="http://schemas.microsoft.com/office/drawing/2014/main" id="{422572AD-2E74-ECE9-4191-2B15B8CACED9}"/>
              </a:ext>
            </a:extLst>
          </p:cNvPr>
          <p:cNvSpPr>
            <a:spLocks noGrp="1"/>
          </p:cNvSpPr>
          <p:nvPr>
            <p:ph idx="1"/>
          </p:nvPr>
        </p:nvSpPr>
        <p:spPr>
          <a:xfrm>
            <a:off x="370800" y="1159109"/>
            <a:ext cx="7713239" cy="3468360"/>
          </a:xfrm>
        </p:spPr>
        <p:txBody>
          <a:bodyPr vert="horz" lIns="91440" tIns="45720" rIns="91440" bIns="45720" rtlCol="0" anchor="t">
            <a:normAutofit/>
          </a:bodyPr>
          <a:lstStyle/>
          <a:p>
            <a:r>
              <a:rPr lang="en-GB" sz="1800">
                <a:latin typeface="Calibri"/>
                <a:ea typeface="Calibri"/>
                <a:cs typeface="Calibri"/>
              </a:rPr>
              <a:t>100% of students said they gained skills through being on the programme. There was a 45% increase in student's confidence in speaking in front of a crowd in </a:t>
            </a:r>
            <a:r>
              <a:rPr lang="en-GB" sz="1800">
                <a:latin typeface="Calibri"/>
                <a:ea typeface="Calibri"/>
                <a:cs typeface="Arial"/>
              </a:rPr>
              <a:t>a formal setting and a 34% increase in student's ability to use data-driven arguments.</a:t>
            </a:r>
            <a:endParaRPr lang="en-US" sz="1800">
              <a:latin typeface="Calibri"/>
              <a:ea typeface="Calibri"/>
              <a:cs typeface="Arial"/>
            </a:endParaRPr>
          </a:p>
          <a:p>
            <a:r>
              <a:rPr lang="en-GB" sz="1800">
                <a:latin typeface="Calibri"/>
                <a:ea typeface="Calibri"/>
                <a:cs typeface="Calibri"/>
              </a:rPr>
              <a:t>92% of students said being an advocate helped improve their sense of belonging at university.  </a:t>
            </a:r>
            <a:endParaRPr lang="en-GB" sz="1800">
              <a:latin typeface="Calibri"/>
              <a:ea typeface="Calibri"/>
            </a:endParaRPr>
          </a:p>
          <a:p>
            <a:r>
              <a:rPr lang="en-GB" sz="1800">
                <a:latin typeface="Calibri"/>
                <a:ea typeface="Calibri"/>
                <a:cs typeface="Calibri"/>
              </a:rPr>
              <a:t>100% of students felt that being an RIA gave them tangible skills they could take forward post-university. </a:t>
            </a:r>
            <a:endParaRPr lang="en-GB" sz="1800">
              <a:latin typeface="Calibri"/>
              <a:ea typeface="Calibri"/>
            </a:endParaRPr>
          </a:p>
          <a:p>
            <a:r>
              <a:rPr lang="en-GB" sz="1800">
                <a:latin typeface="Calibri"/>
                <a:ea typeface="Calibri"/>
                <a:cs typeface="Calibri"/>
              </a:rPr>
              <a:t>100% of staff said it improved their knowledge of the issues facing global majority students. </a:t>
            </a:r>
            <a:endParaRPr lang="en-GB" sz="1800">
              <a:latin typeface="Calibri"/>
              <a:ea typeface="Calibri"/>
            </a:endParaRPr>
          </a:p>
          <a:p>
            <a:r>
              <a:rPr lang="en-GB" sz="1800">
                <a:latin typeface="Calibri"/>
                <a:ea typeface="Calibri"/>
                <a:cs typeface="Calibri"/>
              </a:rPr>
              <a:t>94% of Staff said were able to immediately make changes and improvements based on RIA feedback </a:t>
            </a:r>
          </a:p>
        </p:txBody>
      </p:sp>
      <p:pic>
        <p:nvPicPr>
          <p:cNvPr id="5" name="Picture 4" descr="A group of hands raised up&#10;&#10;AI-generated content may be incorrect.">
            <a:extLst>
              <a:ext uri="{FF2B5EF4-FFF2-40B4-BE49-F238E27FC236}">
                <a16:creationId xmlns:a16="http://schemas.microsoft.com/office/drawing/2014/main" id="{8073EAF9-DE3D-DF3B-6938-271063224ECD}"/>
              </a:ext>
            </a:extLst>
          </p:cNvPr>
          <p:cNvPicPr>
            <a:picLocks noChangeAspect="1"/>
          </p:cNvPicPr>
          <p:nvPr/>
        </p:nvPicPr>
        <p:blipFill>
          <a:blip r:embed="rId2"/>
          <a:stretch>
            <a:fillRect/>
          </a:stretch>
        </p:blipFill>
        <p:spPr>
          <a:xfrm>
            <a:off x="7257516" y="38328"/>
            <a:ext cx="1655623" cy="1123324"/>
          </a:xfrm>
          <a:prstGeom prst="rect">
            <a:avLst/>
          </a:prstGeom>
        </p:spPr>
      </p:pic>
    </p:spTree>
    <p:extLst>
      <p:ext uri="{BB962C8B-B14F-4D97-AF65-F5344CB8AC3E}">
        <p14:creationId xmlns:p14="http://schemas.microsoft.com/office/powerpoint/2010/main" val="3582921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09A96-29EF-EF2B-002B-33F26C8EDD5D}"/>
              </a:ext>
            </a:extLst>
          </p:cNvPr>
          <p:cNvSpPr>
            <a:spLocks noGrp="1"/>
          </p:cNvSpPr>
          <p:nvPr>
            <p:ph type="title"/>
          </p:nvPr>
        </p:nvSpPr>
        <p:spPr/>
        <p:txBody>
          <a:bodyPr/>
          <a:lstStyle/>
          <a:p>
            <a:r>
              <a:rPr lang="en-GB">
                <a:latin typeface="Arial Black"/>
              </a:rPr>
              <a:t>Belonging Fund </a:t>
            </a:r>
            <a:endParaRPr lang="en-GB"/>
          </a:p>
        </p:txBody>
      </p:sp>
      <p:sp>
        <p:nvSpPr>
          <p:cNvPr id="3" name="Content Placeholder 2">
            <a:extLst>
              <a:ext uri="{FF2B5EF4-FFF2-40B4-BE49-F238E27FC236}">
                <a16:creationId xmlns:a16="http://schemas.microsoft.com/office/drawing/2014/main" id="{90E14CC2-0829-116E-56A3-BEFF26E818F5}"/>
              </a:ext>
            </a:extLst>
          </p:cNvPr>
          <p:cNvSpPr>
            <a:spLocks noGrp="1"/>
          </p:cNvSpPr>
          <p:nvPr>
            <p:ph idx="1"/>
          </p:nvPr>
        </p:nvSpPr>
        <p:spPr>
          <a:xfrm>
            <a:off x="370800" y="1128587"/>
            <a:ext cx="8402400" cy="3540166"/>
          </a:xfrm>
        </p:spPr>
        <p:txBody>
          <a:bodyPr vert="horz" lIns="91440" tIns="45720" rIns="91440" bIns="45720" rtlCol="0" anchor="t">
            <a:noAutofit/>
          </a:bodyPr>
          <a:lstStyle/>
          <a:p>
            <a:r>
              <a:rPr lang="en-GB" sz="1800">
                <a:latin typeface="Calibri"/>
                <a:ea typeface="Calibri"/>
                <a:cs typeface="Arial"/>
              </a:rPr>
              <a:t>The Belonging Fund is a funding opportunity open to </a:t>
            </a:r>
            <a:r>
              <a:rPr lang="en-GB" sz="1800" u="sng">
                <a:latin typeface="Calibri"/>
                <a:ea typeface="Calibri"/>
                <a:cs typeface="Arial"/>
              </a:rPr>
              <a:t>all students</a:t>
            </a:r>
            <a:r>
              <a:rPr lang="en-GB" sz="1800">
                <a:latin typeface="Calibri"/>
                <a:ea typeface="Calibri"/>
                <a:cs typeface="Arial"/>
              </a:rPr>
              <a:t> from Global Majority backgrounds to support </a:t>
            </a:r>
            <a:r>
              <a:rPr lang="en-GB" sz="1800" u="sng">
                <a:latin typeface="Calibri"/>
                <a:ea typeface="Calibri"/>
                <a:cs typeface="Arial"/>
              </a:rPr>
              <a:t>student-led, unique and innovative efforts</a:t>
            </a:r>
            <a:r>
              <a:rPr lang="en-GB" sz="1800">
                <a:latin typeface="Calibri"/>
                <a:ea typeface="Calibri"/>
                <a:cs typeface="Arial"/>
              </a:rPr>
              <a:t> to improve the sense of belonging and community among a specific cohort of students.</a:t>
            </a:r>
            <a:endParaRPr lang="en-GB" sz="1800">
              <a:latin typeface="Calibri"/>
              <a:ea typeface="Calibri"/>
            </a:endParaRPr>
          </a:p>
          <a:p>
            <a:r>
              <a:rPr lang="en-GB" sz="1800">
                <a:latin typeface="Calibri"/>
                <a:ea typeface="Calibri"/>
                <a:cs typeface="Arial"/>
              </a:rPr>
              <a:t>The purpose of the Belonging Fund is to recognise that students know better than the university regarding how to improve their sense of belonging.</a:t>
            </a:r>
          </a:p>
          <a:p>
            <a:r>
              <a:rPr lang="en-GB" sz="1800">
                <a:latin typeface="Calibri"/>
                <a:ea typeface="Calibri"/>
                <a:cs typeface="Arial"/>
              </a:rPr>
              <a:t> While we should ensure all our events are more inclusive and not pass on the responsibility of building belonging to our students, it's important to recognise how nuanced their needs are and provide more targeted support. </a:t>
            </a:r>
            <a:endParaRPr lang="en-GB"/>
          </a:p>
          <a:p>
            <a:r>
              <a:rPr lang="en-GB" sz="1800">
                <a:latin typeface="Calibri"/>
                <a:ea typeface="Calibri"/>
                <a:cs typeface="Arial"/>
              </a:rPr>
              <a:t>We are currently funding seven BF Projects, decided by RIAs</a:t>
            </a:r>
          </a:p>
        </p:txBody>
      </p:sp>
    </p:spTree>
    <p:extLst>
      <p:ext uri="{BB962C8B-B14F-4D97-AF65-F5344CB8AC3E}">
        <p14:creationId xmlns:p14="http://schemas.microsoft.com/office/powerpoint/2010/main" val="33910782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40D288-5E9E-2EEE-5F54-1523E18FDE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B83943-4966-BA90-96F9-5AE84A027C68}"/>
              </a:ext>
            </a:extLst>
          </p:cNvPr>
          <p:cNvSpPr>
            <a:spLocks noGrp="1"/>
          </p:cNvSpPr>
          <p:nvPr>
            <p:ph type="title"/>
          </p:nvPr>
        </p:nvSpPr>
        <p:spPr>
          <a:xfrm>
            <a:off x="370800" y="105756"/>
            <a:ext cx="8402400" cy="994172"/>
          </a:xfrm>
        </p:spPr>
        <p:txBody>
          <a:bodyPr/>
          <a:lstStyle/>
          <a:p>
            <a:r>
              <a:rPr lang="en-GB">
                <a:latin typeface="Arial Black"/>
              </a:rPr>
              <a:t>New Horizons Belonging Programme</a:t>
            </a:r>
            <a:endParaRPr lang="en-GB"/>
          </a:p>
        </p:txBody>
      </p:sp>
      <p:sp>
        <p:nvSpPr>
          <p:cNvPr id="3" name="Content Placeholder 2">
            <a:extLst>
              <a:ext uri="{FF2B5EF4-FFF2-40B4-BE49-F238E27FC236}">
                <a16:creationId xmlns:a16="http://schemas.microsoft.com/office/drawing/2014/main" id="{0EAB11DA-1182-E4C6-8D48-F3794AF09AF2}"/>
              </a:ext>
            </a:extLst>
          </p:cNvPr>
          <p:cNvSpPr>
            <a:spLocks noGrp="1"/>
          </p:cNvSpPr>
          <p:nvPr>
            <p:ph idx="1"/>
          </p:nvPr>
        </p:nvSpPr>
        <p:spPr>
          <a:xfrm>
            <a:off x="370800" y="974214"/>
            <a:ext cx="4200194" cy="3501976"/>
          </a:xfrm>
        </p:spPr>
        <p:txBody>
          <a:bodyPr vert="horz" lIns="91440" tIns="45720" rIns="91440" bIns="45720" rtlCol="0" anchor="t">
            <a:noAutofit/>
          </a:bodyPr>
          <a:lstStyle/>
          <a:p>
            <a:pPr>
              <a:lnSpc>
                <a:spcPct val="100000"/>
              </a:lnSpc>
              <a:spcBef>
                <a:spcPts val="0"/>
              </a:spcBef>
              <a:buFont typeface="Arial,Sans-Serif" panose="05000000000000000000" pitchFamily="2" charset="2"/>
              <a:buChar char="•"/>
            </a:pPr>
            <a:r>
              <a:rPr lang="en-GB" sz="2000">
                <a:latin typeface="Calibri"/>
                <a:ea typeface="Calibri"/>
                <a:cs typeface="Arial"/>
              </a:rPr>
              <a:t>Access to inspiring role models and speakers</a:t>
            </a:r>
          </a:p>
          <a:p>
            <a:pPr>
              <a:lnSpc>
                <a:spcPct val="100000"/>
              </a:lnSpc>
              <a:spcBef>
                <a:spcPts val="0"/>
              </a:spcBef>
              <a:buFont typeface="Arial,Sans-Serif" panose="05000000000000000000" pitchFamily="2" charset="2"/>
              <a:buChar char="•"/>
            </a:pPr>
            <a:r>
              <a:rPr lang="en-GB" sz="2000">
                <a:latin typeface="Calibri"/>
                <a:ea typeface="Calibri"/>
                <a:cs typeface="Arial"/>
              </a:rPr>
              <a:t>Events to develop social, living, academic, and professional networks </a:t>
            </a:r>
            <a:endParaRPr lang="en-US" sz="2000">
              <a:latin typeface="Calibri"/>
              <a:ea typeface="Calibri"/>
              <a:cs typeface="Arial"/>
            </a:endParaRPr>
          </a:p>
          <a:p>
            <a:pPr>
              <a:lnSpc>
                <a:spcPct val="100000"/>
              </a:lnSpc>
              <a:spcBef>
                <a:spcPts val="0"/>
              </a:spcBef>
              <a:buFont typeface="Arial,Sans-Serif" panose="05000000000000000000" pitchFamily="2" charset="2"/>
              <a:buChar char="•"/>
            </a:pPr>
            <a:r>
              <a:rPr lang="en-GB" sz="2000">
                <a:latin typeface="Calibri"/>
                <a:ea typeface="Calibri"/>
                <a:cs typeface="Arial"/>
              </a:rPr>
              <a:t>Skills workshops </a:t>
            </a:r>
          </a:p>
          <a:p>
            <a:pPr>
              <a:lnSpc>
                <a:spcPct val="100000"/>
              </a:lnSpc>
              <a:spcBef>
                <a:spcPts val="0"/>
              </a:spcBef>
              <a:buFont typeface="Arial,Sans-Serif" panose="05000000000000000000" pitchFamily="2" charset="2"/>
              <a:buChar char="•"/>
            </a:pPr>
            <a:r>
              <a:rPr lang="en-GB" sz="2000">
                <a:latin typeface="Calibri"/>
                <a:ea typeface="Calibri"/>
                <a:cs typeface="Arial"/>
              </a:rPr>
              <a:t>Safe spaces to engage in meaningful conversations about race and racism and share experiences.</a:t>
            </a:r>
          </a:p>
          <a:p>
            <a:pPr>
              <a:lnSpc>
                <a:spcPct val="100000"/>
              </a:lnSpc>
              <a:spcBef>
                <a:spcPts val="0"/>
              </a:spcBef>
              <a:buFont typeface="Arial,Sans-Serif" panose="05000000000000000000" pitchFamily="2" charset="2"/>
              <a:buChar char="•"/>
            </a:pPr>
            <a:r>
              <a:rPr lang="en-GB" sz="2000">
                <a:latin typeface="Calibri"/>
                <a:ea typeface="Calibri"/>
                <a:cs typeface="Arial"/>
              </a:rPr>
              <a:t>Building students relationship with the city </a:t>
            </a:r>
          </a:p>
          <a:p>
            <a:pPr>
              <a:lnSpc>
                <a:spcPct val="100000"/>
              </a:lnSpc>
              <a:spcBef>
                <a:spcPts val="0"/>
              </a:spcBef>
              <a:buFont typeface="Arial,Sans-Serif" panose="05000000000000000000" pitchFamily="2" charset="2"/>
              <a:buChar char="•"/>
            </a:pPr>
            <a:r>
              <a:rPr lang="en-GB" sz="2000">
                <a:latin typeface="Calibri"/>
                <a:ea typeface="Calibri"/>
                <a:cs typeface="Arial"/>
              </a:rPr>
              <a:t>Black Specific Programme </a:t>
            </a:r>
          </a:p>
          <a:p>
            <a:endParaRPr lang="en-GB"/>
          </a:p>
          <a:p>
            <a:endParaRPr lang="en-GB"/>
          </a:p>
          <a:p>
            <a:endParaRPr lang="en-GB"/>
          </a:p>
        </p:txBody>
      </p:sp>
      <p:sp>
        <p:nvSpPr>
          <p:cNvPr id="4" name="TextBox 3">
            <a:extLst>
              <a:ext uri="{FF2B5EF4-FFF2-40B4-BE49-F238E27FC236}">
                <a16:creationId xmlns:a16="http://schemas.microsoft.com/office/drawing/2014/main" id="{C960626D-A7C8-8605-771E-FEC016687095}"/>
              </a:ext>
            </a:extLst>
          </p:cNvPr>
          <p:cNvSpPr txBox="1"/>
          <p:nvPr/>
        </p:nvSpPr>
        <p:spPr>
          <a:xfrm>
            <a:off x="5839385" y="1754842"/>
            <a:ext cx="3045759"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GB" sz="1800" b="1">
                <a:cs typeface="Arial"/>
              </a:rPr>
              <a:t>Building Community </a:t>
            </a:r>
            <a:endParaRPr lang="en-US" sz="1800" b="1">
              <a:cs typeface="Arial"/>
            </a:endParaRPr>
          </a:p>
          <a:p>
            <a:pPr marL="285750" indent="-285750">
              <a:buFont typeface="Arial"/>
              <a:buChar char="•"/>
            </a:pPr>
            <a:r>
              <a:rPr lang="en-GB" sz="1800" b="1">
                <a:cs typeface="Arial"/>
              </a:rPr>
              <a:t>Building Connection</a:t>
            </a:r>
            <a:endParaRPr lang="en-US" sz="1800" b="1">
              <a:cs typeface="Arial"/>
            </a:endParaRPr>
          </a:p>
          <a:p>
            <a:pPr marL="285750" indent="-285750">
              <a:buFont typeface="Arial"/>
              <a:buChar char="•"/>
            </a:pPr>
            <a:r>
              <a:rPr lang="en-GB" sz="1800" b="1">
                <a:cs typeface="Arial"/>
              </a:rPr>
              <a:t>Improving Mattering. </a:t>
            </a:r>
            <a:endParaRPr lang="en-US" sz="1800" b="1">
              <a:cs typeface="Arial"/>
            </a:endParaRPr>
          </a:p>
          <a:p>
            <a:pPr marL="285750" indent="-285750">
              <a:buFont typeface="Arial"/>
              <a:buChar char="•"/>
            </a:pPr>
            <a:r>
              <a:rPr lang="en-GB" sz="1800" b="1">
                <a:cs typeface="Arial"/>
              </a:rPr>
              <a:t>Improving Psychological Safety </a:t>
            </a:r>
            <a:endParaRPr lang="en-US" sz="2400" b="1">
              <a:cs typeface="Arial"/>
            </a:endParaRPr>
          </a:p>
          <a:p>
            <a:endParaRPr lang="en-GB" sz="1000">
              <a:solidFill>
                <a:srgbClr val="5D6C78"/>
              </a:solidFill>
              <a:cs typeface="Arial"/>
            </a:endParaRPr>
          </a:p>
        </p:txBody>
      </p:sp>
      <p:sp>
        <p:nvSpPr>
          <p:cNvPr id="5" name="Arrow: Right 4">
            <a:extLst>
              <a:ext uri="{FF2B5EF4-FFF2-40B4-BE49-F238E27FC236}">
                <a16:creationId xmlns:a16="http://schemas.microsoft.com/office/drawing/2014/main" id="{6A5B4AA9-36E6-FC75-3FB9-EA8914EA24A1}"/>
              </a:ext>
            </a:extLst>
          </p:cNvPr>
          <p:cNvSpPr/>
          <p:nvPr/>
        </p:nvSpPr>
        <p:spPr>
          <a:xfrm>
            <a:off x="4574156" y="1927833"/>
            <a:ext cx="1075347" cy="9703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036505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13294-E6D7-5089-7F15-3F03E48D9F11}"/>
              </a:ext>
            </a:extLst>
          </p:cNvPr>
          <p:cNvSpPr>
            <a:spLocks noGrp="1"/>
          </p:cNvSpPr>
          <p:nvPr>
            <p:ph type="title"/>
          </p:nvPr>
        </p:nvSpPr>
        <p:spPr/>
        <p:txBody>
          <a:bodyPr/>
          <a:lstStyle/>
          <a:p>
            <a:r>
              <a:rPr lang="en-GB">
                <a:latin typeface="Arial Black"/>
              </a:rPr>
              <a:t>How do these interventions link together?</a:t>
            </a:r>
            <a:endParaRPr lang="en-GB"/>
          </a:p>
        </p:txBody>
      </p:sp>
      <p:sp>
        <p:nvSpPr>
          <p:cNvPr id="3" name="Content Placeholder 2">
            <a:extLst>
              <a:ext uri="{FF2B5EF4-FFF2-40B4-BE49-F238E27FC236}">
                <a16:creationId xmlns:a16="http://schemas.microsoft.com/office/drawing/2014/main" id="{CD062AA6-65E3-E4EE-2371-AB31976773CC}"/>
              </a:ext>
            </a:extLst>
          </p:cNvPr>
          <p:cNvSpPr>
            <a:spLocks noGrp="1"/>
          </p:cNvSpPr>
          <p:nvPr>
            <p:ph idx="1"/>
          </p:nvPr>
        </p:nvSpPr>
        <p:spPr/>
        <p:txBody>
          <a:bodyPr vert="horz" lIns="91440" tIns="45720" rIns="91440" bIns="45720" rtlCol="0" anchor="t">
            <a:normAutofit/>
          </a:bodyPr>
          <a:lstStyle/>
          <a:p>
            <a:r>
              <a:rPr lang="en-GB" sz="2000">
                <a:latin typeface="Calibri"/>
                <a:ea typeface="Calibri"/>
                <a:cs typeface="Calibri"/>
              </a:rPr>
              <a:t>The RIA programme is for students looking to do strategic partnership work to improve the university for global majority students</a:t>
            </a:r>
            <a:endParaRPr lang="en-GB" sz="2000">
              <a:ea typeface="Calibri"/>
            </a:endParaRPr>
          </a:p>
          <a:p>
            <a:r>
              <a:rPr lang="en-GB" sz="2000">
                <a:latin typeface="Calibri"/>
                <a:ea typeface="Calibri"/>
                <a:cs typeface="Calibri"/>
              </a:rPr>
              <a:t>The Horizons programme is for all global majority students looking to build connection, find community, and develop their skills</a:t>
            </a:r>
          </a:p>
          <a:p>
            <a:r>
              <a:rPr lang="en-GB" sz="2000">
                <a:latin typeface="Calibri"/>
                <a:ea typeface="Calibri"/>
                <a:cs typeface="Calibri"/>
              </a:rPr>
              <a:t>The Belonging Fund meets the nuanced needs of specific cohorts within the global majority group, recognising the uniqueness of their identities </a:t>
            </a:r>
          </a:p>
          <a:p>
            <a:r>
              <a:rPr lang="en-GB" sz="2000">
                <a:latin typeface="Calibri"/>
                <a:ea typeface="Calibri"/>
                <a:cs typeface="Calibri"/>
              </a:rPr>
              <a:t>The Antiracism in Practice Staff Training upskills services and ensure we take a whole institutional approach to antiracism </a:t>
            </a:r>
          </a:p>
          <a:p>
            <a:pPr marL="0" indent="0">
              <a:buNone/>
            </a:pPr>
            <a:endParaRPr lang="en-GB" sz="1800">
              <a:latin typeface="Calibri"/>
              <a:ea typeface="Calibri"/>
              <a:cs typeface="Calibri"/>
            </a:endParaRPr>
          </a:p>
        </p:txBody>
      </p:sp>
    </p:spTree>
    <p:extLst>
      <p:ext uri="{BB962C8B-B14F-4D97-AF65-F5344CB8AC3E}">
        <p14:creationId xmlns:p14="http://schemas.microsoft.com/office/powerpoint/2010/main" val="8758492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4BA1ABB-A778-73A4-074D-16E47610E3FA}"/>
              </a:ext>
            </a:extLst>
          </p:cNvPr>
          <p:cNvSpPr>
            <a:spLocks noGrp="1"/>
          </p:cNvSpPr>
          <p:nvPr>
            <p:ph type="ctrTitle"/>
          </p:nvPr>
        </p:nvSpPr>
        <p:spPr>
          <a:xfrm>
            <a:off x="370800" y="1598400"/>
            <a:ext cx="5259600" cy="1101600"/>
          </a:xfrm>
        </p:spPr>
        <p:txBody>
          <a:bodyPr/>
          <a:lstStyle/>
          <a:p>
            <a:r>
              <a:rPr lang="en-US">
                <a:latin typeface="Arial Black"/>
              </a:rPr>
              <a:t>Questions</a:t>
            </a:r>
            <a:endParaRPr lang="en-US"/>
          </a:p>
        </p:txBody>
      </p:sp>
      <p:sp>
        <p:nvSpPr>
          <p:cNvPr id="10" name="Subtitle 2">
            <a:extLst>
              <a:ext uri="{FF2B5EF4-FFF2-40B4-BE49-F238E27FC236}">
                <a16:creationId xmlns:a16="http://schemas.microsoft.com/office/drawing/2014/main" id="{F31E8EB3-5A37-D3ED-8747-CABF9CC1F320}"/>
              </a:ext>
            </a:extLst>
          </p:cNvPr>
          <p:cNvSpPr>
            <a:spLocks noGrp="1"/>
          </p:cNvSpPr>
          <p:nvPr>
            <p:ph type="subTitle" idx="1"/>
          </p:nvPr>
        </p:nvSpPr>
        <p:spPr>
          <a:xfrm>
            <a:off x="370800" y="2798243"/>
            <a:ext cx="5259600" cy="1314000"/>
          </a:xfrm>
        </p:spPr>
        <p:txBody>
          <a:bodyPr vert="horz" lIns="91440" tIns="45720" rIns="91440" bIns="45720" rtlCol="0" anchor="t">
            <a:normAutofit/>
          </a:bodyPr>
          <a:lstStyle/>
          <a:p>
            <a:endParaRPr lang="en-US"/>
          </a:p>
        </p:txBody>
      </p:sp>
    </p:spTree>
    <p:extLst>
      <p:ext uri="{BB962C8B-B14F-4D97-AF65-F5344CB8AC3E}">
        <p14:creationId xmlns:p14="http://schemas.microsoft.com/office/powerpoint/2010/main" val="405275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08CF7-54E5-EC4D-65A9-7369AE60D455}"/>
              </a:ext>
            </a:extLst>
          </p:cNvPr>
          <p:cNvSpPr>
            <a:spLocks noGrp="1"/>
          </p:cNvSpPr>
          <p:nvPr>
            <p:ph type="title"/>
          </p:nvPr>
        </p:nvSpPr>
        <p:spPr/>
        <p:txBody>
          <a:bodyPr/>
          <a:lstStyle/>
          <a:p>
            <a:r>
              <a:rPr lang="en-US">
                <a:latin typeface="Arial Black"/>
              </a:rPr>
              <a:t>2020-2024 APP Priorities</a:t>
            </a:r>
            <a:endParaRPr lang="en-US"/>
          </a:p>
        </p:txBody>
      </p:sp>
      <p:sp>
        <p:nvSpPr>
          <p:cNvPr id="3" name="Content Placeholder 2">
            <a:extLst>
              <a:ext uri="{FF2B5EF4-FFF2-40B4-BE49-F238E27FC236}">
                <a16:creationId xmlns:a16="http://schemas.microsoft.com/office/drawing/2014/main" id="{C92FA96D-CE17-3020-C40C-5D75312A03F7}"/>
              </a:ext>
            </a:extLst>
          </p:cNvPr>
          <p:cNvSpPr>
            <a:spLocks noGrp="1"/>
          </p:cNvSpPr>
          <p:nvPr>
            <p:ph idx="1"/>
          </p:nvPr>
        </p:nvSpPr>
        <p:spPr/>
        <p:txBody>
          <a:bodyPr vert="horz" lIns="91440" tIns="45720" rIns="91440" bIns="45720" rtlCol="0" anchor="t">
            <a:noAutofit/>
          </a:bodyPr>
          <a:lstStyle/>
          <a:p>
            <a:pPr marL="0" indent="0">
              <a:buNone/>
            </a:pPr>
            <a:r>
              <a:rPr lang="en-US" sz="1200">
                <a:latin typeface="Arial"/>
                <a:cs typeface="Arial"/>
              </a:rPr>
              <a:t>1.Narrowing of the gap in intake between Q1 and Q5 students from 10:1 to 6:1 by 2024-25; </a:t>
            </a:r>
            <a:endParaRPr lang="en-US" sz="1200"/>
          </a:p>
          <a:p>
            <a:pPr marL="0" indent="0">
              <a:buNone/>
            </a:pPr>
            <a:r>
              <a:rPr lang="en-US" sz="1200">
                <a:latin typeface="Arial"/>
                <a:cs typeface="Arial"/>
              </a:rPr>
              <a:t>2. Contributing to the national agenda of increasing the number of students from Q1 entering higher education; </a:t>
            </a:r>
            <a:endParaRPr lang="en-US" sz="1200"/>
          </a:p>
          <a:p>
            <a:pPr marL="0" indent="0">
              <a:buNone/>
            </a:pPr>
            <a:r>
              <a:rPr lang="en-US" sz="1200">
                <a:latin typeface="Arial"/>
                <a:cs typeface="Arial"/>
              </a:rPr>
              <a:t>3. Increasing the number of Black students enrolling at the University of Bristol significantly by 2024- 25; </a:t>
            </a:r>
            <a:endParaRPr lang="en-US" sz="1200"/>
          </a:p>
          <a:p>
            <a:pPr marL="0" indent="0">
              <a:buNone/>
            </a:pPr>
            <a:r>
              <a:rPr lang="en-US" sz="1200">
                <a:latin typeface="Arial"/>
                <a:cs typeface="Arial"/>
              </a:rPr>
              <a:t>4. Increasing the number of Asian students enrolling at the University of Bristol significantly by 2024- 25; </a:t>
            </a:r>
            <a:endParaRPr lang="en-US" sz="1200"/>
          </a:p>
          <a:p>
            <a:pPr marL="0" indent="0">
              <a:buNone/>
            </a:pPr>
            <a:r>
              <a:rPr lang="en-US" sz="1200">
                <a:latin typeface="Arial"/>
                <a:cs typeface="Arial"/>
              </a:rPr>
              <a:t>5. Increasing the number of mature students enrolling at the University of Bristol by 2024-25 </a:t>
            </a:r>
            <a:endParaRPr lang="en-US" sz="1200"/>
          </a:p>
          <a:p>
            <a:pPr marL="0" indent="0">
              <a:buNone/>
            </a:pPr>
            <a:r>
              <a:rPr lang="en-US" sz="1200">
                <a:latin typeface="Arial"/>
                <a:cs typeface="Arial"/>
              </a:rPr>
              <a:t>6. Narrowing the gap in continuation rates between young and mature students from 9% to 5% by 2024-25; </a:t>
            </a:r>
            <a:endParaRPr lang="en-US" sz="1200"/>
          </a:p>
          <a:p>
            <a:pPr marL="0" indent="0">
              <a:buNone/>
            </a:pPr>
            <a:r>
              <a:rPr lang="en-US" sz="1200">
                <a:latin typeface="Arial"/>
                <a:cs typeface="Arial"/>
              </a:rPr>
              <a:t>7. Narrowing the gap in continuation rates between non-disabled students and those with mental health conditions from 7% to 3.5% by 2024-25; </a:t>
            </a:r>
            <a:endParaRPr lang="en-US" sz="1200"/>
          </a:p>
          <a:p>
            <a:pPr marL="0" indent="0">
              <a:buNone/>
            </a:pPr>
            <a:r>
              <a:rPr lang="en-US" sz="1200">
                <a:highlight>
                  <a:srgbClr val="FFFF00"/>
                </a:highlight>
                <a:latin typeface="Arial"/>
                <a:cs typeface="Arial"/>
              </a:rPr>
              <a:t>8. Narrowing the attainment gap between BAME and White students from 7% to 1% by 2024-25; </a:t>
            </a:r>
            <a:endParaRPr lang="en-US" sz="1200">
              <a:highlight>
                <a:srgbClr val="FFFF00"/>
              </a:highlight>
            </a:endParaRPr>
          </a:p>
          <a:p>
            <a:pPr marL="0" indent="0">
              <a:buNone/>
            </a:pPr>
            <a:r>
              <a:rPr lang="en-US" sz="1200">
                <a:latin typeface="Arial"/>
                <a:cs typeface="Arial"/>
              </a:rPr>
              <a:t>9. Closing the gap in progression rates between disabled and non-disabled students by 2024/25.</a:t>
            </a:r>
            <a:endParaRPr lang="en-US" sz="1200"/>
          </a:p>
        </p:txBody>
      </p:sp>
    </p:spTree>
    <p:extLst>
      <p:ext uri="{BB962C8B-B14F-4D97-AF65-F5344CB8AC3E}">
        <p14:creationId xmlns:p14="http://schemas.microsoft.com/office/powerpoint/2010/main" val="6245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08CF7-54E5-EC4D-65A9-7369AE60D455}"/>
              </a:ext>
            </a:extLst>
          </p:cNvPr>
          <p:cNvSpPr>
            <a:spLocks noGrp="1"/>
          </p:cNvSpPr>
          <p:nvPr>
            <p:ph type="title"/>
          </p:nvPr>
        </p:nvSpPr>
        <p:spPr/>
        <p:txBody>
          <a:bodyPr/>
          <a:lstStyle/>
          <a:p>
            <a:r>
              <a:rPr lang="en-US">
                <a:latin typeface="Arial Black"/>
              </a:rPr>
              <a:t>2025-2029 APP Priorities</a:t>
            </a:r>
            <a:endParaRPr lang="en-US"/>
          </a:p>
        </p:txBody>
      </p:sp>
      <p:sp>
        <p:nvSpPr>
          <p:cNvPr id="3" name="Content Placeholder 2">
            <a:extLst>
              <a:ext uri="{FF2B5EF4-FFF2-40B4-BE49-F238E27FC236}">
                <a16:creationId xmlns:a16="http://schemas.microsoft.com/office/drawing/2014/main" id="{C92FA96D-CE17-3020-C40C-5D75312A03F7}"/>
              </a:ext>
            </a:extLst>
          </p:cNvPr>
          <p:cNvSpPr>
            <a:spLocks noGrp="1"/>
          </p:cNvSpPr>
          <p:nvPr>
            <p:ph idx="1"/>
          </p:nvPr>
        </p:nvSpPr>
        <p:spPr/>
        <p:txBody>
          <a:bodyPr vert="horz" lIns="91440" tIns="45720" rIns="91440" bIns="45720" rtlCol="0" anchor="t">
            <a:noAutofit/>
          </a:bodyPr>
          <a:lstStyle/>
          <a:p>
            <a:pPr marL="0" indent="0">
              <a:lnSpc>
                <a:spcPct val="100000"/>
              </a:lnSpc>
              <a:spcBef>
                <a:spcPts val="0"/>
              </a:spcBef>
              <a:buNone/>
            </a:pPr>
            <a:r>
              <a:rPr lang="en-US" sz="1800">
                <a:latin typeface="Calibri"/>
                <a:ea typeface="Calibri"/>
                <a:cs typeface="Calibri"/>
              </a:rPr>
              <a:t>1 – Increase proportion of students from lower socio-economic groups </a:t>
            </a:r>
          </a:p>
          <a:p>
            <a:pPr marL="0" indent="0">
              <a:lnSpc>
                <a:spcPct val="100000"/>
              </a:lnSpc>
              <a:spcBef>
                <a:spcPts val="0"/>
              </a:spcBef>
              <a:buNone/>
            </a:pPr>
            <a:r>
              <a:rPr lang="en-US" sz="1800">
                <a:latin typeface="Calibri"/>
                <a:ea typeface="Calibri"/>
                <a:cs typeface="Calibri"/>
              </a:rPr>
              <a:t>2 – Increase proportion of Black and Asian students </a:t>
            </a:r>
          </a:p>
          <a:p>
            <a:pPr marL="0" indent="0">
              <a:lnSpc>
                <a:spcPct val="100000"/>
              </a:lnSpc>
              <a:spcBef>
                <a:spcPts val="0"/>
              </a:spcBef>
              <a:buNone/>
            </a:pPr>
            <a:r>
              <a:rPr lang="en-US" sz="1800">
                <a:latin typeface="Calibri"/>
                <a:ea typeface="Calibri"/>
                <a:cs typeface="Calibri"/>
              </a:rPr>
              <a:t>3 – Maintain the proportion of mature students </a:t>
            </a:r>
          </a:p>
          <a:p>
            <a:pPr marL="0" indent="0">
              <a:lnSpc>
                <a:spcPct val="100000"/>
              </a:lnSpc>
              <a:spcBef>
                <a:spcPts val="0"/>
              </a:spcBef>
              <a:buNone/>
            </a:pPr>
            <a:r>
              <a:rPr lang="en-US" sz="1800">
                <a:latin typeface="Calibri"/>
                <a:ea typeface="Calibri"/>
                <a:cs typeface="Calibri"/>
              </a:rPr>
              <a:t>4 – Narrow gap in completion rates of students with declared MH vs. No disability </a:t>
            </a:r>
          </a:p>
          <a:p>
            <a:pPr marL="0" indent="0">
              <a:lnSpc>
                <a:spcPct val="100000"/>
              </a:lnSpc>
              <a:spcBef>
                <a:spcPts val="0"/>
              </a:spcBef>
              <a:buNone/>
            </a:pPr>
            <a:r>
              <a:rPr lang="en-US" sz="1800">
                <a:latin typeface="Calibri"/>
                <a:ea typeface="Calibri"/>
                <a:cs typeface="Calibri"/>
              </a:rPr>
              <a:t>5 – Narrow gap in completion between mature vs. young students </a:t>
            </a:r>
          </a:p>
          <a:p>
            <a:pPr marL="0" indent="0">
              <a:lnSpc>
                <a:spcPct val="100000"/>
              </a:lnSpc>
              <a:spcBef>
                <a:spcPts val="0"/>
              </a:spcBef>
              <a:buNone/>
            </a:pPr>
            <a:r>
              <a:rPr lang="en-US" sz="1800">
                <a:latin typeface="Calibri"/>
                <a:ea typeface="Calibri"/>
                <a:cs typeface="Calibri"/>
              </a:rPr>
              <a:t>6 – Narrow attainment gap mature vs. Young students  </a:t>
            </a:r>
          </a:p>
          <a:p>
            <a:pPr marL="0" indent="0">
              <a:lnSpc>
                <a:spcPct val="100000"/>
              </a:lnSpc>
              <a:spcBef>
                <a:spcPts val="0"/>
              </a:spcBef>
              <a:buNone/>
            </a:pPr>
            <a:r>
              <a:rPr lang="en-US" sz="1800">
                <a:latin typeface="Calibri"/>
                <a:ea typeface="Calibri"/>
                <a:cs typeface="Calibri"/>
              </a:rPr>
              <a:t>7 – Narrow attainment gap lower vs. Higher socioeconomic background</a:t>
            </a:r>
          </a:p>
          <a:p>
            <a:pPr marL="0" indent="0">
              <a:lnSpc>
                <a:spcPct val="100000"/>
              </a:lnSpc>
              <a:spcBef>
                <a:spcPts val="0"/>
              </a:spcBef>
              <a:buNone/>
            </a:pPr>
            <a:r>
              <a:rPr lang="en-US" sz="1800">
                <a:highlight>
                  <a:srgbClr val="FFFF00"/>
                </a:highlight>
                <a:latin typeface="Calibri"/>
                <a:ea typeface="Calibri"/>
                <a:cs typeface="Calibri"/>
              </a:rPr>
              <a:t>8 – Narrow attainment gap Global Majority vs. White students</a:t>
            </a:r>
          </a:p>
          <a:p>
            <a:pPr marL="0" indent="0">
              <a:lnSpc>
                <a:spcPct val="100000"/>
              </a:lnSpc>
              <a:spcBef>
                <a:spcPts val="0"/>
              </a:spcBef>
              <a:buNone/>
            </a:pPr>
            <a:r>
              <a:rPr lang="en-US" sz="1800">
                <a:latin typeface="Calibri"/>
                <a:ea typeface="Calibri"/>
                <a:cs typeface="Calibri"/>
              </a:rPr>
              <a:t>9 – Narrow gap in progression rates between declared MH vs. No disability </a:t>
            </a:r>
          </a:p>
        </p:txBody>
      </p:sp>
      <p:sp>
        <p:nvSpPr>
          <p:cNvPr id="4" name="TextBox 3">
            <a:extLst>
              <a:ext uri="{FF2B5EF4-FFF2-40B4-BE49-F238E27FC236}">
                <a16:creationId xmlns:a16="http://schemas.microsoft.com/office/drawing/2014/main" id="{586FDD22-5F82-0335-B777-19FE570BCE9E}"/>
              </a:ext>
            </a:extLst>
          </p:cNvPr>
          <p:cNvSpPr txBox="1"/>
          <p:nvPr/>
        </p:nvSpPr>
        <p:spPr>
          <a:xfrm>
            <a:off x="6584936" y="4256747"/>
            <a:ext cx="2375116" cy="715581"/>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a:hlinkClick r:id="rId3"/>
              </a:rPr>
              <a:t>Access and participation plan 2025 - 2026.pdf</a:t>
            </a:r>
            <a:br>
              <a:rPr lang="en-US">
                <a:cs typeface="Arial"/>
              </a:rPr>
            </a:br>
            <a:r>
              <a:rPr lang="en-US">
                <a:cs typeface="Arial"/>
              </a:rPr>
              <a:t>p.70-90 literature review</a:t>
            </a:r>
          </a:p>
        </p:txBody>
      </p:sp>
    </p:spTree>
    <p:extLst>
      <p:ext uri="{BB962C8B-B14F-4D97-AF65-F5344CB8AC3E}">
        <p14:creationId xmlns:p14="http://schemas.microsoft.com/office/powerpoint/2010/main" val="1619364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36883-C313-E64F-A92E-111025E8B4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193013-6762-1D71-E507-55641C5EC898}"/>
              </a:ext>
            </a:extLst>
          </p:cNvPr>
          <p:cNvSpPr>
            <a:spLocks noGrp="1"/>
          </p:cNvSpPr>
          <p:nvPr>
            <p:ph type="title"/>
          </p:nvPr>
        </p:nvSpPr>
        <p:spPr/>
        <p:txBody>
          <a:bodyPr/>
          <a:lstStyle/>
          <a:p>
            <a:r>
              <a:rPr lang="en-GB">
                <a:latin typeface="Arial Black"/>
              </a:rPr>
              <a:t>New APP Activity </a:t>
            </a:r>
            <a:endParaRPr lang="en-GB"/>
          </a:p>
        </p:txBody>
      </p:sp>
      <p:sp>
        <p:nvSpPr>
          <p:cNvPr id="3" name="Content Placeholder 2">
            <a:extLst>
              <a:ext uri="{FF2B5EF4-FFF2-40B4-BE49-F238E27FC236}">
                <a16:creationId xmlns:a16="http://schemas.microsoft.com/office/drawing/2014/main" id="{95475B74-415F-344C-6D97-3BA3498F091A}"/>
              </a:ext>
            </a:extLst>
          </p:cNvPr>
          <p:cNvSpPr>
            <a:spLocks noGrp="1"/>
          </p:cNvSpPr>
          <p:nvPr>
            <p:ph idx="1"/>
          </p:nvPr>
        </p:nvSpPr>
        <p:spPr>
          <a:xfrm>
            <a:off x="370800" y="1070281"/>
            <a:ext cx="8402400" cy="3187394"/>
          </a:xfrm>
        </p:spPr>
        <p:txBody>
          <a:bodyPr vert="horz" lIns="91440" tIns="45720" rIns="91440" bIns="45720" rtlCol="0" anchor="t">
            <a:normAutofit/>
          </a:bodyPr>
          <a:lstStyle/>
          <a:p>
            <a:pPr marL="0" indent="0">
              <a:buNone/>
            </a:pPr>
            <a:r>
              <a:rPr lang="en-GB" sz="1200">
                <a:latin typeface="Arial"/>
                <a:cs typeface="Arial"/>
              </a:rPr>
              <a:t>Full breakdown of </a:t>
            </a:r>
            <a:r>
              <a:rPr lang="en-GB" sz="1200" i="1">
                <a:latin typeface="Arial"/>
                <a:cs typeface="Arial"/>
              </a:rPr>
              <a:t>all activity</a:t>
            </a:r>
            <a:r>
              <a:rPr lang="en-GB" sz="1200">
                <a:latin typeface="Arial"/>
                <a:cs typeface="Arial"/>
              </a:rPr>
              <a:t> (incl. existing and expanded) in the APP</a:t>
            </a:r>
            <a:endParaRPr lang="en-GB" sz="1200"/>
          </a:p>
          <a:p>
            <a:pPr>
              <a:buNone/>
            </a:pPr>
            <a:r>
              <a:rPr lang="en-US" sz="2400" b="1">
                <a:solidFill>
                  <a:schemeClr val="tx2"/>
                </a:solidFill>
                <a:latin typeface="Calibri"/>
                <a:ea typeface="Calibri"/>
                <a:cs typeface="Calibri"/>
              </a:rPr>
              <a:t>Strategy 7: Attainment for global majority students</a:t>
            </a:r>
            <a:br>
              <a:rPr lang="en-US" sz="2400" b="1">
                <a:solidFill>
                  <a:schemeClr val="tx2"/>
                </a:solidFill>
                <a:latin typeface="Calibri"/>
                <a:ea typeface="Calibri"/>
                <a:cs typeface="Calibri"/>
              </a:rPr>
            </a:br>
            <a:br>
              <a:rPr lang="en-US" sz="2400" b="1">
                <a:latin typeface="Calibri"/>
                <a:ea typeface="Calibri"/>
                <a:cs typeface="Calibri"/>
              </a:rPr>
            </a:br>
            <a:r>
              <a:rPr lang="en-US" sz="2400">
                <a:solidFill>
                  <a:schemeClr val="tx2"/>
                </a:solidFill>
                <a:latin typeface="Calibri"/>
                <a:ea typeface="Calibri"/>
                <a:cs typeface="Calibri"/>
              </a:rPr>
              <a:t>New activity – Build on </a:t>
            </a:r>
            <a:r>
              <a:rPr lang="en-US" sz="2400" err="1">
                <a:solidFill>
                  <a:schemeClr val="tx2"/>
                </a:solidFill>
                <a:latin typeface="Calibri"/>
                <a:ea typeface="Calibri"/>
                <a:cs typeface="Calibri"/>
              </a:rPr>
              <a:t>belonging@Bristol</a:t>
            </a:r>
            <a:r>
              <a:rPr lang="en-US" sz="2400">
                <a:solidFill>
                  <a:schemeClr val="tx2"/>
                </a:solidFill>
                <a:latin typeface="Calibri"/>
                <a:ea typeface="Calibri"/>
                <a:cs typeface="Calibri"/>
              </a:rPr>
              <a:t> outreach co-created with the Race Inclusion Advocates</a:t>
            </a:r>
            <a:br>
              <a:rPr lang="en-US" sz="2400">
                <a:solidFill>
                  <a:schemeClr val="tx2"/>
                </a:solidFill>
                <a:latin typeface="Calibri"/>
                <a:ea typeface="Calibri"/>
                <a:cs typeface="Calibri"/>
              </a:rPr>
            </a:br>
            <a:br>
              <a:rPr lang="en-US" sz="2400">
                <a:latin typeface="Calibri"/>
                <a:ea typeface="Calibri"/>
                <a:cs typeface="Calibri"/>
              </a:rPr>
            </a:br>
            <a:r>
              <a:rPr lang="en-US" sz="2400">
                <a:solidFill>
                  <a:schemeClr val="tx2"/>
                </a:solidFill>
                <a:latin typeface="Calibri"/>
                <a:ea typeface="Calibri"/>
                <a:cs typeface="Calibri"/>
              </a:rPr>
              <a:t>New activity – Staff training and development in inclusive pedagogies</a:t>
            </a:r>
            <a:endParaRPr lang="en-GB" sz="1800">
              <a:solidFill>
                <a:schemeClr val="tx2"/>
              </a:solidFill>
            </a:endParaRPr>
          </a:p>
          <a:p>
            <a:pPr marL="0" indent="0">
              <a:buNone/>
            </a:pPr>
            <a:endParaRPr lang="en-US" sz="1100">
              <a:solidFill>
                <a:srgbClr val="17365D"/>
              </a:solidFill>
              <a:latin typeface="Calibri"/>
              <a:ea typeface="Calibri"/>
              <a:cs typeface="Calibri"/>
            </a:endParaRPr>
          </a:p>
        </p:txBody>
      </p:sp>
      <p:sp>
        <p:nvSpPr>
          <p:cNvPr id="5" name="TextBox 4">
            <a:extLst>
              <a:ext uri="{FF2B5EF4-FFF2-40B4-BE49-F238E27FC236}">
                <a16:creationId xmlns:a16="http://schemas.microsoft.com/office/drawing/2014/main" id="{7970FDD4-9713-723C-AFB9-0D76E009535C}"/>
              </a:ext>
            </a:extLst>
          </p:cNvPr>
          <p:cNvSpPr txBox="1"/>
          <p:nvPr/>
        </p:nvSpPr>
        <p:spPr>
          <a:xfrm>
            <a:off x="6584936" y="4256747"/>
            <a:ext cx="2375116" cy="715581"/>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a:hlinkClick r:id="rId3"/>
              </a:rPr>
              <a:t>Access and participation plan 2025 - 2026.pdf</a:t>
            </a:r>
            <a:br>
              <a:rPr lang="en-US">
                <a:cs typeface="Arial"/>
              </a:rPr>
            </a:br>
            <a:r>
              <a:rPr lang="en-US">
                <a:cs typeface="Arial"/>
              </a:rPr>
              <a:t>p.70-90 literature review</a:t>
            </a:r>
          </a:p>
        </p:txBody>
      </p:sp>
    </p:spTree>
    <p:extLst>
      <p:ext uri="{BB962C8B-B14F-4D97-AF65-F5344CB8AC3E}">
        <p14:creationId xmlns:p14="http://schemas.microsoft.com/office/powerpoint/2010/main" val="35847532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66B64-4806-738E-4F85-5D9F13A8DB30}"/>
              </a:ext>
            </a:extLst>
          </p:cNvPr>
          <p:cNvSpPr>
            <a:spLocks noGrp="1"/>
          </p:cNvSpPr>
          <p:nvPr>
            <p:ph type="title"/>
          </p:nvPr>
        </p:nvSpPr>
        <p:spPr/>
        <p:txBody>
          <a:bodyPr/>
          <a:lstStyle/>
          <a:p>
            <a:r>
              <a:rPr lang="en-GB">
                <a:latin typeface="Arial Black"/>
              </a:rPr>
              <a:t>Staff Training</a:t>
            </a:r>
            <a:endParaRPr lang="en-US"/>
          </a:p>
        </p:txBody>
      </p:sp>
      <p:sp>
        <p:nvSpPr>
          <p:cNvPr id="3" name="Content Placeholder 2">
            <a:extLst>
              <a:ext uri="{FF2B5EF4-FFF2-40B4-BE49-F238E27FC236}">
                <a16:creationId xmlns:a16="http://schemas.microsoft.com/office/drawing/2014/main" id="{D3DEA40A-F25D-573F-2411-5B8774925D93}"/>
              </a:ext>
            </a:extLst>
          </p:cNvPr>
          <p:cNvSpPr>
            <a:spLocks noGrp="1"/>
          </p:cNvSpPr>
          <p:nvPr>
            <p:ph idx="1"/>
          </p:nvPr>
        </p:nvSpPr>
        <p:spPr/>
        <p:txBody>
          <a:bodyPr vert="horz" lIns="91440" tIns="45720" rIns="91440" bIns="45720" rtlCol="0" anchor="t">
            <a:normAutofit/>
          </a:bodyPr>
          <a:lstStyle/>
          <a:p>
            <a:r>
              <a:rPr lang="en-GB">
                <a:latin typeface="Arial"/>
                <a:cs typeface="Arial"/>
              </a:rPr>
              <a:t>Ringfencing APP resource to employ a lecturer focused on inclusive pedagogy and upskilling the academic workforce – Based in Bristol Institute for Teaching and Learning (BILT). </a:t>
            </a:r>
            <a:endParaRPr lang="en-GB"/>
          </a:p>
          <a:p>
            <a:endParaRPr lang="en-GB"/>
          </a:p>
          <a:p>
            <a:r>
              <a:rPr lang="en-GB">
                <a:latin typeface="Arial"/>
                <a:cs typeface="Arial"/>
              </a:rPr>
              <a:t>Anti-Racism training for Professional Services and Academic staff teams, co delivered by Ife and our Assistant Director for Student EDI strategy. </a:t>
            </a:r>
            <a:endParaRPr lang="en-GB"/>
          </a:p>
        </p:txBody>
      </p:sp>
    </p:spTree>
    <p:extLst>
      <p:ext uri="{BB962C8B-B14F-4D97-AF65-F5344CB8AC3E}">
        <p14:creationId xmlns:p14="http://schemas.microsoft.com/office/powerpoint/2010/main" val="1185617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306A673-FECD-6EC7-251E-28F311EE24F3}"/>
              </a:ext>
            </a:extLst>
          </p:cNvPr>
          <p:cNvSpPr txBox="1"/>
          <p:nvPr/>
        </p:nvSpPr>
        <p:spPr>
          <a:xfrm>
            <a:off x="2647178" y="4799115"/>
            <a:ext cx="5067651" cy="230833"/>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GB" sz="1050" i="1">
                <a:latin typeface="Calibri"/>
                <a:ea typeface="ＭＳ Ｐゴシック"/>
              </a:rPr>
              <a:t>Source: </a:t>
            </a:r>
            <a:r>
              <a:rPr lang="en-GB" sz="1050" i="1" err="1">
                <a:latin typeface="Calibri"/>
                <a:ea typeface="ＭＳ Ｐゴシック"/>
              </a:rPr>
              <a:t>OfS</a:t>
            </a:r>
            <a:r>
              <a:rPr lang="en-GB" sz="1050" i="1">
                <a:latin typeface="Calibri"/>
                <a:ea typeface="ＭＳ Ｐゴシック"/>
              </a:rPr>
              <a:t> Access and Participation data dashboard </a:t>
            </a:r>
            <a:endParaRPr lang="en-US" sz="1050">
              <a:latin typeface="Calibri"/>
              <a:ea typeface="ＭＳ Ｐゴシック"/>
            </a:endParaRPr>
          </a:p>
        </p:txBody>
      </p:sp>
      <p:grpSp>
        <p:nvGrpSpPr>
          <p:cNvPr id="8" name="Group 7">
            <a:extLst>
              <a:ext uri="{FF2B5EF4-FFF2-40B4-BE49-F238E27FC236}">
                <a16:creationId xmlns:a16="http://schemas.microsoft.com/office/drawing/2014/main" id="{5160DCA6-57EF-E1EC-59AD-EB4FAA82F83F}"/>
              </a:ext>
            </a:extLst>
          </p:cNvPr>
          <p:cNvGrpSpPr/>
          <p:nvPr/>
        </p:nvGrpSpPr>
        <p:grpSpPr>
          <a:xfrm>
            <a:off x="7046033" y="1422458"/>
            <a:ext cx="810000" cy="264395"/>
            <a:chOff x="5198904" y="2491377"/>
            <a:chExt cx="1101287" cy="344911"/>
          </a:xfrm>
        </p:grpSpPr>
        <p:sp>
          <p:nvSpPr>
            <p:cNvPr id="9" name="Flowchart: Off-page Connector 8">
              <a:extLst>
                <a:ext uri="{FF2B5EF4-FFF2-40B4-BE49-F238E27FC236}">
                  <a16:creationId xmlns:a16="http://schemas.microsoft.com/office/drawing/2014/main" id="{6393E51F-BE4E-5C48-D7F3-E91DE2A4BD93}"/>
                </a:ext>
              </a:extLst>
            </p:cNvPr>
            <p:cNvSpPr/>
            <p:nvPr/>
          </p:nvSpPr>
          <p:spPr bwMode="auto">
            <a:xfrm rot="5400000">
              <a:off x="5508453" y="2181828"/>
              <a:ext cx="338957" cy="958056"/>
            </a:xfrm>
            <a:prstGeom prst="flowChartOffpageConnector">
              <a:avLst/>
            </a:prstGeom>
            <a:solidFill>
              <a:schemeClr val="accent5"/>
            </a:solidFill>
            <a:ln w="9525" cap="flat" cmpd="sng" algn="ctr">
              <a:solidFill>
                <a:schemeClr val="accent5"/>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eaLnBrk="0" fontAlgn="base" hangingPunct="0">
                <a:spcBef>
                  <a:spcPct val="0"/>
                </a:spcBef>
                <a:spcAft>
                  <a:spcPct val="0"/>
                </a:spcAft>
              </a:pPr>
              <a:endParaRPr lang="en-GB" sz="900">
                <a:solidFill>
                  <a:srgbClr val="000000"/>
                </a:solidFill>
                <a:ea typeface="ＭＳ Ｐゴシック" charset="0"/>
                <a:cs typeface="ＭＳ Ｐゴシック" charset="0"/>
              </a:endParaRPr>
            </a:p>
          </p:txBody>
        </p:sp>
        <p:sp>
          <p:nvSpPr>
            <p:cNvPr id="10" name="TextBox 9">
              <a:extLst>
                <a:ext uri="{FF2B5EF4-FFF2-40B4-BE49-F238E27FC236}">
                  <a16:creationId xmlns:a16="http://schemas.microsoft.com/office/drawing/2014/main" id="{C33E41BD-F219-5819-EA20-DD4845F42B6E}"/>
                </a:ext>
              </a:extLst>
            </p:cNvPr>
            <p:cNvSpPr txBox="1"/>
            <p:nvPr/>
          </p:nvSpPr>
          <p:spPr>
            <a:xfrm>
              <a:off x="5446177" y="2505047"/>
              <a:ext cx="854014" cy="331241"/>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GB" sz="1200">
                  <a:solidFill>
                    <a:schemeClr val="bg1"/>
                  </a:solidFill>
                </a:rPr>
                <a:t>92.2%</a:t>
              </a:r>
            </a:p>
          </p:txBody>
        </p:sp>
      </p:grpSp>
      <p:grpSp>
        <p:nvGrpSpPr>
          <p:cNvPr id="11" name="Group 10">
            <a:extLst>
              <a:ext uri="{FF2B5EF4-FFF2-40B4-BE49-F238E27FC236}">
                <a16:creationId xmlns:a16="http://schemas.microsoft.com/office/drawing/2014/main" id="{FB69FF4E-F065-CB41-523B-19B988A49E72}"/>
              </a:ext>
            </a:extLst>
          </p:cNvPr>
          <p:cNvGrpSpPr/>
          <p:nvPr/>
        </p:nvGrpSpPr>
        <p:grpSpPr>
          <a:xfrm>
            <a:off x="7049685" y="2467200"/>
            <a:ext cx="796232" cy="283233"/>
            <a:chOff x="5217624" y="2474114"/>
            <a:chExt cx="1082567" cy="369487"/>
          </a:xfrm>
        </p:grpSpPr>
        <p:sp>
          <p:nvSpPr>
            <p:cNvPr id="12" name="Flowchart: Off-page Connector 11">
              <a:extLst>
                <a:ext uri="{FF2B5EF4-FFF2-40B4-BE49-F238E27FC236}">
                  <a16:creationId xmlns:a16="http://schemas.microsoft.com/office/drawing/2014/main" id="{476C6F26-CC86-A0D9-A829-B73EC647FDA0}"/>
                </a:ext>
              </a:extLst>
            </p:cNvPr>
            <p:cNvSpPr/>
            <p:nvPr/>
          </p:nvSpPr>
          <p:spPr bwMode="auto">
            <a:xfrm rot="5400000">
              <a:off x="5527173" y="2164565"/>
              <a:ext cx="338957" cy="958056"/>
            </a:xfrm>
            <a:prstGeom prst="flowChartOffpageConnector">
              <a:avLst/>
            </a:prstGeom>
            <a:solidFill>
              <a:schemeClr val="accent2"/>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eaLnBrk="0" fontAlgn="base" hangingPunct="0">
                <a:spcBef>
                  <a:spcPct val="0"/>
                </a:spcBef>
                <a:spcAft>
                  <a:spcPct val="0"/>
                </a:spcAft>
              </a:pPr>
              <a:endParaRPr lang="en-GB" sz="900">
                <a:solidFill>
                  <a:srgbClr val="000000"/>
                </a:solidFill>
                <a:ea typeface="ＭＳ Ｐゴシック" charset="0"/>
                <a:cs typeface="ＭＳ Ｐゴシック" charset="0"/>
              </a:endParaRPr>
            </a:p>
          </p:txBody>
        </p:sp>
        <p:sp>
          <p:nvSpPr>
            <p:cNvPr id="13" name="TextBox 12">
              <a:extLst>
                <a:ext uri="{FF2B5EF4-FFF2-40B4-BE49-F238E27FC236}">
                  <a16:creationId xmlns:a16="http://schemas.microsoft.com/office/drawing/2014/main" id="{CFB35BF3-F6F0-8AA5-2710-8C99A3B1C7B7}"/>
                </a:ext>
              </a:extLst>
            </p:cNvPr>
            <p:cNvSpPr txBox="1"/>
            <p:nvPr/>
          </p:nvSpPr>
          <p:spPr>
            <a:xfrm>
              <a:off x="5446177" y="2505047"/>
              <a:ext cx="854014" cy="338554"/>
            </a:xfrm>
            <a:prstGeom prst="rect">
              <a:avLst/>
            </a:prstGeom>
            <a:noFill/>
            <a:ln>
              <a:noFill/>
            </a:ln>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GB" sz="1200">
                  <a:solidFill>
                    <a:schemeClr val="bg1"/>
                  </a:solidFill>
                </a:rPr>
                <a:t>75.8%</a:t>
              </a:r>
            </a:p>
          </p:txBody>
        </p:sp>
      </p:grpSp>
      <p:cxnSp>
        <p:nvCxnSpPr>
          <p:cNvPr id="14" name="Straight Arrow Connector 13">
            <a:extLst>
              <a:ext uri="{FF2B5EF4-FFF2-40B4-BE49-F238E27FC236}">
                <a16:creationId xmlns:a16="http://schemas.microsoft.com/office/drawing/2014/main" id="{C886C9C3-BEB4-1E88-CD6B-6AB6B0A73753}"/>
              </a:ext>
            </a:extLst>
          </p:cNvPr>
          <p:cNvCxnSpPr>
            <a:cxnSpLocks/>
          </p:cNvCxnSpPr>
          <p:nvPr/>
        </p:nvCxnSpPr>
        <p:spPr>
          <a:xfrm>
            <a:off x="7523278" y="1731645"/>
            <a:ext cx="8573" cy="735556"/>
          </a:xfrm>
          <a:prstGeom prst="straightConnector1">
            <a:avLst/>
          </a:prstGeom>
          <a:ln>
            <a:solidFill>
              <a:schemeClr val="bg1">
                <a:lumMod val="65000"/>
              </a:schemeClr>
            </a:solidFill>
            <a:prstDash val="lgDash"/>
            <a:headEnd type="triangle"/>
            <a:tailEnd type="triangle"/>
          </a:ln>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4C2361BE-F52C-07D1-B38C-78EB135163BA}"/>
              </a:ext>
            </a:extLst>
          </p:cNvPr>
          <p:cNvSpPr txBox="1"/>
          <p:nvPr/>
        </p:nvSpPr>
        <p:spPr>
          <a:xfrm>
            <a:off x="7571856" y="1945820"/>
            <a:ext cx="1197033" cy="248209"/>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GB" sz="1013">
                <a:solidFill>
                  <a:srgbClr val="C00000"/>
                </a:solidFill>
              </a:rPr>
              <a:t>Gap = 16.4pp</a:t>
            </a:r>
          </a:p>
        </p:txBody>
      </p:sp>
      <p:graphicFrame>
        <p:nvGraphicFramePr>
          <p:cNvPr id="16" name="Chart 15">
            <a:extLst>
              <a:ext uri="{FF2B5EF4-FFF2-40B4-BE49-F238E27FC236}">
                <a16:creationId xmlns:a16="http://schemas.microsoft.com/office/drawing/2014/main" id="{3EF72F1F-48B0-4C76-4C73-1042B9B65C9A}"/>
              </a:ext>
            </a:extLst>
          </p:cNvPr>
          <p:cNvGraphicFramePr>
            <a:graphicFrameLocks/>
          </p:cNvGraphicFramePr>
          <p:nvPr/>
        </p:nvGraphicFramePr>
        <p:xfrm>
          <a:off x="581373" y="925831"/>
          <a:ext cx="6990484" cy="3873284"/>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AB87220A-3F80-B555-C5F3-A3863B73D21B}"/>
              </a:ext>
            </a:extLst>
          </p:cNvPr>
          <p:cNvSpPr txBox="1">
            <a:spLocks/>
          </p:cNvSpPr>
          <p:nvPr/>
        </p:nvSpPr>
        <p:spPr bwMode="auto">
          <a:xfrm>
            <a:off x="0" y="-4575"/>
            <a:ext cx="9144000" cy="785813"/>
          </a:xfrm>
          <a:prstGeom prst="rect">
            <a:avLst/>
          </a:prstGeom>
          <a:solidFill>
            <a:schemeClr val="accent3"/>
          </a:solid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68580" tIns="34290" rIns="68580" bIns="34290" numCol="1" anchor="ctr" anchorCtr="0" compatLnSpc="1">
            <a:prstTxWarp prst="textNoShape">
              <a:avLst/>
            </a:prstTxWarp>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2400" b="1">
                <a:solidFill>
                  <a:schemeClr val="bg1"/>
                </a:solidFill>
                <a:cs typeface="Arial"/>
              </a:rPr>
              <a:t>Scene Setting: The Awarding Gap to Date  </a:t>
            </a:r>
          </a:p>
        </p:txBody>
      </p:sp>
    </p:spTree>
    <p:extLst>
      <p:ext uri="{BB962C8B-B14F-4D97-AF65-F5344CB8AC3E}">
        <p14:creationId xmlns:p14="http://schemas.microsoft.com/office/powerpoint/2010/main" val="3787604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388E2-AB5E-B9FB-D7AD-A825F53180E8}"/>
              </a:ext>
            </a:extLst>
          </p:cNvPr>
          <p:cNvSpPr>
            <a:spLocks noGrp="1"/>
          </p:cNvSpPr>
          <p:nvPr>
            <p:ph type="title"/>
          </p:nvPr>
        </p:nvSpPr>
        <p:spPr>
          <a:xfrm>
            <a:off x="880958" y="157112"/>
            <a:ext cx="7684362" cy="759711"/>
          </a:xfr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GB" sz="2000"/>
              <a:t>2025-29 </a:t>
            </a:r>
            <a:r>
              <a:rPr lang="en-US" sz="2000"/>
              <a:t>To narrow the attainment gaps between global majority students and white students </a:t>
            </a:r>
            <a:endParaRPr lang="en-GB">
              <a:latin typeface="Arial Black"/>
            </a:endParaRPr>
          </a:p>
        </p:txBody>
      </p:sp>
      <p:sp>
        <p:nvSpPr>
          <p:cNvPr id="3" name="Content Placeholder 2">
            <a:extLst>
              <a:ext uri="{FF2B5EF4-FFF2-40B4-BE49-F238E27FC236}">
                <a16:creationId xmlns:a16="http://schemas.microsoft.com/office/drawing/2014/main" id="{D68B33DA-BCCD-EB61-E1A6-3AA028091DF4}"/>
              </a:ext>
            </a:extLst>
          </p:cNvPr>
          <p:cNvSpPr>
            <a:spLocks noGrp="1"/>
          </p:cNvSpPr>
          <p:nvPr>
            <p:ph sz="half" idx="1"/>
          </p:nvPr>
        </p:nvSpPr>
        <p:spPr>
          <a:xfrm>
            <a:off x="397383" y="1422381"/>
            <a:ext cx="3539323" cy="2855230"/>
          </a:xfrm>
        </p:spPr>
        <p:txBody>
          <a:bodyPr vert="horz" lIns="91440" tIns="45720" rIns="91440" bIns="45720" rtlCol="0" anchor="t">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en-GB"/>
          </a:p>
          <a:p>
            <a:endParaRPr lang="en-GB"/>
          </a:p>
        </p:txBody>
      </p:sp>
      <p:pic>
        <p:nvPicPr>
          <p:cNvPr id="4" name="Picture 3">
            <a:extLst>
              <a:ext uri="{FF2B5EF4-FFF2-40B4-BE49-F238E27FC236}">
                <a16:creationId xmlns:a16="http://schemas.microsoft.com/office/drawing/2014/main" id="{A332E503-9A4A-54C9-A027-0FF3EA9D65D5}"/>
              </a:ext>
            </a:extLst>
          </p:cNvPr>
          <p:cNvPicPr>
            <a:picLocks noChangeAspect="1"/>
          </p:cNvPicPr>
          <p:nvPr/>
        </p:nvPicPr>
        <p:blipFill>
          <a:blip r:embed="rId2"/>
          <a:stretch>
            <a:fillRect/>
          </a:stretch>
        </p:blipFill>
        <p:spPr>
          <a:xfrm>
            <a:off x="484909" y="3536807"/>
            <a:ext cx="8077200" cy="1076325"/>
          </a:xfrm>
          <a:prstGeom prst="rect">
            <a:avLst/>
          </a:prstGeom>
        </p:spPr>
      </p:pic>
      <p:pic>
        <p:nvPicPr>
          <p:cNvPr id="5" name="Picture 4">
            <a:extLst>
              <a:ext uri="{FF2B5EF4-FFF2-40B4-BE49-F238E27FC236}">
                <a16:creationId xmlns:a16="http://schemas.microsoft.com/office/drawing/2014/main" id="{FBB6AE0F-3646-AC87-B95D-7FD2822591E9}"/>
              </a:ext>
            </a:extLst>
          </p:cNvPr>
          <p:cNvPicPr>
            <a:picLocks noChangeAspect="1"/>
          </p:cNvPicPr>
          <p:nvPr/>
        </p:nvPicPr>
        <p:blipFill>
          <a:blip r:embed="rId3"/>
          <a:stretch>
            <a:fillRect/>
          </a:stretch>
        </p:blipFill>
        <p:spPr>
          <a:xfrm>
            <a:off x="2178542" y="918890"/>
            <a:ext cx="4062931" cy="2435962"/>
          </a:xfrm>
          <a:prstGeom prst="rect">
            <a:avLst/>
          </a:prstGeom>
        </p:spPr>
      </p:pic>
    </p:spTree>
    <p:extLst>
      <p:ext uri="{BB962C8B-B14F-4D97-AF65-F5344CB8AC3E}">
        <p14:creationId xmlns:p14="http://schemas.microsoft.com/office/powerpoint/2010/main" val="3594283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B32F9F-72AD-A2B4-57FD-8DBA2A2DDC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8D5371-B909-DC9C-0C7B-30CA290B6F8E}"/>
              </a:ext>
            </a:extLst>
          </p:cNvPr>
          <p:cNvSpPr>
            <a:spLocks noGrp="1"/>
          </p:cNvSpPr>
          <p:nvPr>
            <p:ph type="title"/>
          </p:nvPr>
        </p:nvSpPr>
        <p:spPr/>
        <p:txBody>
          <a:bodyPr/>
          <a:lstStyle/>
          <a:p>
            <a:r>
              <a:rPr lang="en-GB">
                <a:latin typeface="Arial Black"/>
              </a:rPr>
              <a:t>Race Inclusion Advocates</a:t>
            </a:r>
            <a:endParaRPr lang="en-GB"/>
          </a:p>
        </p:txBody>
      </p:sp>
      <p:sp>
        <p:nvSpPr>
          <p:cNvPr id="3" name="Content Placeholder 2">
            <a:extLst>
              <a:ext uri="{FF2B5EF4-FFF2-40B4-BE49-F238E27FC236}">
                <a16:creationId xmlns:a16="http://schemas.microsoft.com/office/drawing/2014/main" id="{6B17A494-641B-459C-D00A-82A46D5FB7D5}"/>
              </a:ext>
            </a:extLst>
          </p:cNvPr>
          <p:cNvSpPr>
            <a:spLocks noGrp="1"/>
          </p:cNvSpPr>
          <p:nvPr>
            <p:ph idx="1"/>
          </p:nvPr>
        </p:nvSpPr>
        <p:spPr/>
        <p:txBody>
          <a:bodyPr vert="horz" lIns="91440" tIns="45720" rIns="91440" bIns="45720" rtlCol="0" anchor="t">
            <a:normAutofit/>
          </a:bodyPr>
          <a:lstStyle/>
          <a:p>
            <a:pPr>
              <a:buNone/>
            </a:pPr>
            <a:r>
              <a:rPr lang="en-GB" sz="1900">
                <a:latin typeface="Arial"/>
                <a:cs typeface="Arial"/>
              </a:rPr>
              <a:t>Paid by the University to:</a:t>
            </a:r>
            <a:endParaRPr lang="en-US">
              <a:latin typeface="Arial"/>
              <a:cs typeface="Arial"/>
            </a:endParaRPr>
          </a:p>
          <a:p>
            <a:pPr>
              <a:buNone/>
            </a:pPr>
            <a:r>
              <a:rPr lang="en-GB" sz="1900">
                <a:latin typeface="Arial"/>
                <a:cs typeface="Arial"/>
              </a:rPr>
              <a:t>•Understand the </a:t>
            </a:r>
            <a:r>
              <a:rPr lang="en-GB" sz="1900" b="1">
                <a:latin typeface="Arial"/>
                <a:cs typeface="Arial"/>
              </a:rPr>
              <a:t>lived experiences </a:t>
            </a:r>
            <a:r>
              <a:rPr lang="en-GB" sz="1900">
                <a:latin typeface="Arial"/>
                <a:cs typeface="Arial"/>
              </a:rPr>
              <a:t>of Black, Asian, Arab, Latine, Mixed/Multiple Ethnic Students </a:t>
            </a:r>
            <a:endParaRPr lang="en-US">
              <a:latin typeface="Arial"/>
              <a:cs typeface="Arial"/>
            </a:endParaRPr>
          </a:p>
          <a:p>
            <a:pPr>
              <a:buNone/>
            </a:pPr>
            <a:r>
              <a:rPr lang="en-GB" sz="1900">
                <a:latin typeface="Arial"/>
                <a:cs typeface="Arial"/>
              </a:rPr>
              <a:t>•Use their skills and experience to consult staff on how to </a:t>
            </a:r>
            <a:r>
              <a:rPr lang="en-GB" sz="1900" b="1">
                <a:latin typeface="Arial"/>
                <a:cs typeface="Arial"/>
              </a:rPr>
              <a:t>improve services </a:t>
            </a:r>
            <a:endParaRPr lang="en-GB">
              <a:latin typeface="Arial"/>
              <a:cs typeface="Arial"/>
            </a:endParaRPr>
          </a:p>
          <a:p>
            <a:pPr>
              <a:buNone/>
            </a:pPr>
            <a:r>
              <a:rPr lang="en-GB" sz="1900">
                <a:latin typeface="Arial"/>
                <a:cs typeface="Arial"/>
              </a:rPr>
              <a:t>•</a:t>
            </a:r>
            <a:r>
              <a:rPr lang="en-GB" sz="1900" b="1">
                <a:latin typeface="Arial"/>
                <a:cs typeface="Arial"/>
              </a:rPr>
              <a:t>Co-Create and develop inclusive activities</a:t>
            </a:r>
            <a:r>
              <a:rPr lang="en-GB" sz="1900">
                <a:latin typeface="Arial"/>
                <a:cs typeface="Arial"/>
              </a:rPr>
              <a:t> that felt help foster a sense of belonging </a:t>
            </a:r>
            <a:endParaRPr lang="en-GB">
              <a:latin typeface="Arial"/>
              <a:cs typeface="Arial"/>
            </a:endParaRPr>
          </a:p>
          <a:p>
            <a:pPr>
              <a:buNone/>
            </a:pPr>
            <a:r>
              <a:rPr lang="en-GB" sz="1900">
                <a:latin typeface="Arial"/>
                <a:cs typeface="Arial"/>
              </a:rPr>
              <a:t>•</a:t>
            </a:r>
            <a:r>
              <a:rPr lang="en-GB" sz="1900" b="1">
                <a:latin typeface="Arial"/>
                <a:cs typeface="Arial"/>
              </a:rPr>
              <a:t>Challenge the University</a:t>
            </a:r>
            <a:r>
              <a:rPr lang="en-GB" sz="1900">
                <a:latin typeface="Arial"/>
                <a:cs typeface="Arial"/>
              </a:rPr>
              <a:t> on the work it does to be anti-racist institution</a:t>
            </a:r>
            <a:endParaRPr lang="en-GB">
              <a:latin typeface="Arial"/>
              <a:cs typeface="Arial"/>
            </a:endParaRPr>
          </a:p>
          <a:p>
            <a:pPr marL="0" indent="0">
              <a:buNone/>
            </a:pPr>
            <a:endParaRPr lang="en-GB"/>
          </a:p>
        </p:txBody>
      </p:sp>
      <p:pic>
        <p:nvPicPr>
          <p:cNvPr id="4" name="Picture 3" descr="A group of hands raised up&#10;&#10;AI-generated content may be incorrect.">
            <a:extLst>
              <a:ext uri="{FF2B5EF4-FFF2-40B4-BE49-F238E27FC236}">
                <a16:creationId xmlns:a16="http://schemas.microsoft.com/office/drawing/2014/main" id="{25DA53BC-14E0-4CB5-DC6F-B4EC888A689B}"/>
              </a:ext>
            </a:extLst>
          </p:cNvPr>
          <p:cNvPicPr>
            <a:picLocks noChangeAspect="1"/>
          </p:cNvPicPr>
          <p:nvPr/>
        </p:nvPicPr>
        <p:blipFill>
          <a:blip r:embed="rId3"/>
          <a:stretch>
            <a:fillRect/>
          </a:stretch>
        </p:blipFill>
        <p:spPr>
          <a:xfrm>
            <a:off x="6788580" y="410543"/>
            <a:ext cx="1756475" cy="1106515"/>
          </a:xfrm>
          <a:prstGeom prst="rect">
            <a:avLst/>
          </a:prstGeom>
        </p:spPr>
      </p:pic>
    </p:spTree>
    <p:extLst>
      <p:ext uri="{BB962C8B-B14F-4D97-AF65-F5344CB8AC3E}">
        <p14:creationId xmlns:p14="http://schemas.microsoft.com/office/powerpoint/2010/main" val="21543173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FB2C7-3F2C-062F-C1FD-8C4F6FB40CF0}"/>
              </a:ext>
            </a:extLst>
          </p:cNvPr>
          <p:cNvSpPr>
            <a:spLocks noGrp="1"/>
          </p:cNvSpPr>
          <p:nvPr>
            <p:ph type="title"/>
          </p:nvPr>
        </p:nvSpPr>
        <p:spPr>
          <a:xfrm>
            <a:off x="387609" y="114160"/>
            <a:ext cx="6639468" cy="1003858"/>
          </a:xfrm>
        </p:spPr>
        <p:txBody>
          <a:bodyPr/>
          <a:lstStyle/>
          <a:p>
            <a:r>
              <a:rPr lang="en-GB" sz="2800">
                <a:latin typeface="Arial Black"/>
              </a:rPr>
              <a:t>What has been the focus of the RIA work</a:t>
            </a:r>
            <a:endParaRPr lang="en-GB" sz="2800"/>
          </a:p>
        </p:txBody>
      </p:sp>
      <p:sp>
        <p:nvSpPr>
          <p:cNvPr id="3" name="Content Placeholder 2">
            <a:extLst>
              <a:ext uri="{FF2B5EF4-FFF2-40B4-BE49-F238E27FC236}">
                <a16:creationId xmlns:a16="http://schemas.microsoft.com/office/drawing/2014/main" id="{E3D04B7F-204E-B4DA-E5BA-79EEE78F4B48}"/>
              </a:ext>
            </a:extLst>
          </p:cNvPr>
          <p:cNvSpPr>
            <a:spLocks noGrp="1"/>
          </p:cNvSpPr>
          <p:nvPr>
            <p:ph idx="1"/>
          </p:nvPr>
        </p:nvSpPr>
        <p:spPr>
          <a:xfrm>
            <a:off x="303565" y="1011534"/>
            <a:ext cx="3687526" cy="3417933"/>
          </a:xfrm>
        </p:spPr>
        <p:txBody>
          <a:bodyPr vert="horz" lIns="91440" tIns="45720" rIns="91440" bIns="45720" rtlCol="0" anchor="t">
            <a:normAutofit/>
          </a:bodyPr>
          <a:lstStyle/>
          <a:p>
            <a:pPr marL="0" indent="0">
              <a:buNone/>
            </a:pPr>
            <a:endParaRPr lang="en-GB" sz="1800">
              <a:latin typeface="Arial"/>
              <a:cs typeface="Arial"/>
            </a:endParaRPr>
          </a:p>
          <a:p>
            <a:r>
              <a:rPr lang="en-GB" sz="1800">
                <a:latin typeface="Arial"/>
                <a:cs typeface="Arial"/>
              </a:rPr>
              <a:t>Developing skills associated with changemaking instead of just relying on lived experience </a:t>
            </a:r>
          </a:p>
          <a:p>
            <a:r>
              <a:rPr lang="en-GB" sz="1800">
                <a:latin typeface="Arial"/>
                <a:cs typeface="Arial"/>
              </a:rPr>
              <a:t>Less focus on 'How do we get more of group X to use service Y more?' and more focus on the broader issues</a:t>
            </a:r>
          </a:p>
          <a:p>
            <a:r>
              <a:rPr lang="en-GB" sz="1800">
                <a:latin typeface="Arial"/>
                <a:cs typeface="Arial"/>
              </a:rPr>
              <a:t>Advocates delivering less events and contributing more to the ‘less sexy work of EDI'</a:t>
            </a:r>
          </a:p>
          <a:p>
            <a:endParaRPr lang="en-GB"/>
          </a:p>
        </p:txBody>
      </p:sp>
      <p:pic>
        <p:nvPicPr>
          <p:cNvPr id="5" name="Picture 4" descr="A group of hands raised up&#10;&#10;AI-generated content may be incorrect.">
            <a:extLst>
              <a:ext uri="{FF2B5EF4-FFF2-40B4-BE49-F238E27FC236}">
                <a16:creationId xmlns:a16="http://schemas.microsoft.com/office/drawing/2014/main" id="{E760FB31-8BAC-1D85-AA74-EAE650C425B6}"/>
              </a:ext>
            </a:extLst>
          </p:cNvPr>
          <p:cNvPicPr>
            <a:picLocks noChangeAspect="1"/>
          </p:cNvPicPr>
          <p:nvPr/>
        </p:nvPicPr>
        <p:blipFill>
          <a:blip r:embed="rId2"/>
          <a:stretch>
            <a:fillRect/>
          </a:stretch>
        </p:blipFill>
        <p:spPr>
          <a:xfrm>
            <a:off x="7030597" y="113967"/>
            <a:ext cx="1647219" cy="1005663"/>
          </a:xfrm>
          <a:prstGeom prst="rect">
            <a:avLst/>
          </a:prstGeom>
        </p:spPr>
      </p:pic>
      <p:sp>
        <p:nvSpPr>
          <p:cNvPr id="6" name="TextBox 5">
            <a:extLst>
              <a:ext uri="{FF2B5EF4-FFF2-40B4-BE49-F238E27FC236}">
                <a16:creationId xmlns:a16="http://schemas.microsoft.com/office/drawing/2014/main" id="{4D4B7091-7808-008B-2CB7-D35306D0AC2F}"/>
              </a:ext>
            </a:extLst>
          </p:cNvPr>
          <p:cNvSpPr txBox="1"/>
          <p:nvPr/>
        </p:nvSpPr>
        <p:spPr>
          <a:xfrm>
            <a:off x="4696385" y="1275790"/>
            <a:ext cx="3987052" cy="357719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GB" sz="1900">
                <a:cs typeface="Arial"/>
              </a:rPr>
              <a:t>How we tackle Racism and Hate Crimes- Resolution</a:t>
            </a:r>
            <a:endParaRPr lang="en-US">
              <a:cs typeface="Arial" panose="020B0604020202020204"/>
            </a:endParaRPr>
          </a:p>
          <a:p>
            <a:pPr marL="342900" indent="-342900">
              <a:buFont typeface="Arial"/>
              <a:buChar char="•"/>
            </a:pPr>
            <a:r>
              <a:rPr lang="en-GB" sz="1900">
                <a:cs typeface="Arial"/>
              </a:rPr>
              <a:t>Understanding racialisation in mental health  – Wellbeing</a:t>
            </a:r>
            <a:endParaRPr lang="en-GB">
              <a:cs typeface="Arial" panose="020B0604020202020204"/>
            </a:endParaRPr>
          </a:p>
          <a:p>
            <a:pPr marL="342900" indent="-342900">
              <a:buFont typeface="Arial"/>
              <a:buChar char="•"/>
            </a:pPr>
            <a:r>
              <a:rPr lang="en-GB" sz="1900">
                <a:cs typeface="Arial"/>
              </a:rPr>
              <a:t>Supporting Students in their course – Economics</a:t>
            </a:r>
            <a:endParaRPr lang="en-GB">
              <a:cs typeface="Arial" panose="020B0604020202020204"/>
            </a:endParaRPr>
          </a:p>
          <a:p>
            <a:pPr marL="342900" indent="-342900">
              <a:buFont typeface="Arial"/>
              <a:buChar char="•"/>
            </a:pPr>
            <a:r>
              <a:rPr lang="en-GB" sz="1900">
                <a:cs typeface="Arial"/>
              </a:rPr>
              <a:t>Improving students experience in halls – Student Communities  Communities </a:t>
            </a:r>
            <a:endParaRPr lang="en-GB">
              <a:cs typeface="Arial" panose="020B0604020202020204"/>
            </a:endParaRPr>
          </a:p>
          <a:p>
            <a:pPr marL="342900" indent="-342900">
              <a:buFont typeface="Arial"/>
              <a:buChar char="•"/>
            </a:pPr>
            <a:r>
              <a:rPr lang="en-GB" sz="1900">
                <a:cs typeface="Arial"/>
              </a:rPr>
              <a:t>Supporting LGBT Students of Colour– Inclusion </a:t>
            </a:r>
            <a:endParaRPr lang="en-GB">
              <a:cs typeface="Arial" panose="020B0604020202020204"/>
            </a:endParaRPr>
          </a:p>
          <a:p>
            <a:endParaRPr lang="en-GB" sz="1800">
              <a:cs typeface="Arial"/>
            </a:endParaRPr>
          </a:p>
        </p:txBody>
      </p:sp>
    </p:spTree>
    <p:extLst>
      <p:ext uri="{BB962C8B-B14F-4D97-AF65-F5344CB8AC3E}">
        <p14:creationId xmlns:p14="http://schemas.microsoft.com/office/powerpoint/2010/main" val="975508308"/>
      </p:ext>
    </p:extLst>
  </p:cSld>
  <p:clrMapOvr>
    <a:masterClrMapping/>
  </p:clrMapOvr>
</p:sld>
</file>

<file path=ppt/theme/theme1.xml><?xml version="1.0" encoding="utf-8"?>
<a:theme xmlns:a="http://schemas.openxmlformats.org/drawingml/2006/main" name="University of Bristol (Main URL)">
  <a:themeElements>
    <a:clrScheme name="University of Bristol">
      <a:dk1>
        <a:sysClr val="windowText" lastClr="000000"/>
      </a:dk1>
      <a:lt1>
        <a:sysClr val="window" lastClr="FFFFFF"/>
      </a:lt1>
      <a:dk2>
        <a:srgbClr val="AB1F2D"/>
      </a:dk2>
      <a:lt2>
        <a:srgbClr val="E3E6E5"/>
      </a:lt2>
      <a:accent1>
        <a:srgbClr val="00C0B5"/>
      </a:accent1>
      <a:accent2>
        <a:srgbClr val="0CC6DE"/>
      </a:accent2>
      <a:accent3>
        <a:srgbClr val="EE7219"/>
      </a:accent3>
      <a:accent4>
        <a:srgbClr val="9278D1"/>
      </a:accent4>
      <a:accent5>
        <a:srgbClr val="E0249A"/>
      </a:accent5>
      <a:accent6>
        <a:srgbClr val="BED600"/>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242F8F13-2998-DF4F-BD55-F97E0348F1D9}" vid="{F083564A-2207-4647-8BE4-8FD103A87836}"/>
    </a:ext>
  </a:extLst>
</a:theme>
</file>

<file path=ppt/theme/theme2.xml><?xml version="1.0" encoding="utf-8"?>
<a:theme xmlns:a="http://schemas.openxmlformats.org/drawingml/2006/main" name="University of Bristol (Custom URL)">
  <a:themeElements>
    <a:clrScheme name="University of Bristol">
      <a:dk1>
        <a:sysClr val="windowText" lastClr="000000"/>
      </a:dk1>
      <a:lt1>
        <a:sysClr val="window" lastClr="FFFFFF"/>
      </a:lt1>
      <a:dk2>
        <a:srgbClr val="AB1F2D"/>
      </a:dk2>
      <a:lt2>
        <a:srgbClr val="E3E6E5"/>
      </a:lt2>
      <a:accent1>
        <a:srgbClr val="00C0B5"/>
      </a:accent1>
      <a:accent2>
        <a:srgbClr val="0CC6DE"/>
      </a:accent2>
      <a:accent3>
        <a:srgbClr val="EE7219"/>
      </a:accent3>
      <a:accent4>
        <a:srgbClr val="9278D1"/>
      </a:accent4>
      <a:accent5>
        <a:srgbClr val="E0249A"/>
      </a:accent5>
      <a:accent6>
        <a:srgbClr val="BED600"/>
      </a:accent6>
      <a:hlink>
        <a:srgbClr val="0563C1"/>
      </a:hlink>
      <a:folHlink>
        <a:srgbClr val="954F72"/>
      </a:folHlink>
    </a:clrScheme>
    <a:fontScheme name="University of Bristol">
      <a:majorFont>
        <a:latin typeface="Sanchez Regular"/>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242F8F13-2998-DF4F-BD55-F97E0348F1D9}" vid="{2CA93492-6BF1-6943-AC27-762D379CC76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edb9d0e4-5370-4cfb-9e4e-bdf6de379f60" xsi:nil="true"/>
    <lcf76f155ced4ddcb4097134ff3c332f xmlns="73a3add5-6b09-4a56-9bc7-30af613c1337">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B05D75436A52549B7ED19092B2E07A8" ma:contentTypeVersion="16" ma:contentTypeDescription="Create a new document." ma:contentTypeScope="" ma:versionID="b4a12d028d0d35f855902b0273bea3d9">
  <xsd:schema xmlns:xsd="http://www.w3.org/2001/XMLSchema" xmlns:xs="http://www.w3.org/2001/XMLSchema" xmlns:p="http://schemas.microsoft.com/office/2006/metadata/properties" xmlns:ns2="73a3add5-6b09-4a56-9bc7-30af613c1337" xmlns:ns3="edb9d0e4-5370-4cfb-9e4e-bdf6de379f60" xmlns:ns4="d1cf97c3-d43a-41a1-b8e4-c0cfd6ebd5e1" targetNamespace="http://schemas.microsoft.com/office/2006/metadata/properties" ma:root="true" ma:fieldsID="eb69909cf4d4fa141250888533ddd8b3" ns2:_="" ns3:_="" ns4:_="">
    <xsd:import namespace="73a3add5-6b09-4a56-9bc7-30af613c1337"/>
    <xsd:import namespace="edb9d0e4-5370-4cfb-9e4e-bdf6de379f60"/>
    <xsd:import namespace="d1cf97c3-d43a-41a1-b8e4-c0cfd6ebd5e1"/>
    <xsd:element name="properties">
      <xsd:complexType>
        <xsd:sequence>
          <xsd:element name="documentManagement">
            <xsd:complexType>
              <xsd:all>
                <xsd:element ref="ns2:MediaServiceAutoTags" minOccurs="0"/>
                <xsd:element ref="ns2:MediaServiceOCR" minOccurs="0"/>
                <xsd:element ref="ns2:MediaServiceMetadata" minOccurs="0"/>
                <xsd:element ref="ns2:MediaServiceFastMetadata"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element ref="ns4:SharedWithUsers" minOccurs="0"/>
                <xsd:element ref="ns4: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a3add5-6b09-4a56-9bc7-30af613c1337" elementFormDefault="qualified">
    <xsd:import namespace="http://schemas.microsoft.com/office/2006/documentManagement/types"/>
    <xsd:import namespace="http://schemas.microsoft.com/office/infopath/2007/PartnerControls"/>
    <xsd:element name="MediaServiceAutoTags" ma:index="8" nillable="true" ma:displayName="Tags" ma:description="" ma:internalName="MediaServiceAutoTags" ma:readOnly="true">
      <xsd:simpleType>
        <xsd:restriction base="dms:Text"/>
      </xsd:simpleType>
    </xsd:element>
    <xsd:element name="MediaServiceOCR" ma:index="9" nillable="true" ma:displayName="Extracted Text" ma:description="" ma:internalName="MediaServiceOCR" ma:readOnly="true">
      <xsd:simpleType>
        <xsd:restriction base="dms:Note">
          <xsd:maxLength value="255"/>
        </xsd:restriction>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dd084387-097e-4aef-8f33-0dee7b0eb57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db9d0e4-5370-4cfb-9e4e-bdf6de379f60"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2d97a6e6-d1a5-4f5a-9617-3779127589de}" ma:internalName="TaxCatchAll" ma:showField="CatchAllData" ma:web="db58e496-3217-4c2e-99be-bae25f41cc0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1cf97c3-d43a-41a1-b8e4-c0cfd6ebd5e1"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3D93B44-5625-45D9-92B6-45F8BD713166}">
  <ds:schemaRefs>
    <ds:schemaRef ds:uri="http://schemas.microsoft.com/sharepoint/v3/contenttype/forms"/>
  </ds:schemaRefs>
</ds:datastoreItem>
</file>

<file path=customXml/itemProps2.xml><?xml version="1.0" encoding="utf-8"?>
<ds:datastoreItem xmlns:ds="http://schemas.openxmlformats.org/officeDocument/2006/customXml" ds:itemID="{3C7FBB47-7CAF-49C9-9A22-ADC671AD2370}">
  <ds:schemaRefs>
    <ds:schemaRef ds:uri="73a3add5-6b09-4a56-9bc7-30af613c1337"/>
    <ds:schemaRef ds:uri="d1cf97c3-d43a-41a1-b8e4-c0cfd6ebd5e1"/>
    <ds:schemaRef ds:uri="edb9d0e4-5370-4cfb-9e4e-bdf6de379f6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13F9D86A-1C4E-4919-943A-A9552BA4B277}">
  <ds:schemaRefs>
    <ds:schemaRef ds:uri="73a3add5-6b09-4a56-9bc7-30af613c1337"/>
    <ds:schemaRef ds:uri="d1cf97c3-d43a-41a1-b8e4-c0cfd6ebd5e1"/>
    <ds:schemaRef ds:uri="edb9d0e4-5370-4cfb-9e4e-bdf6de379f6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University of Bristol (Main URL)</Template>
  <Application>Microsoft Office PowerPoint</Application>
  <PresentationFormat>On-screen Show (16:9)</PresentationFormat>
  <Slides>14</Slides>
  <Notes>9</Notes>
  <HiddenSlides>0</HiddenSlide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University of Bristol (Main URL)</vt:lpstr>
      <vt:lpstr>University of Bristol (Custom URL)</vt:lpstr>
      <vt:lpstr>UoB: Closing the Awarding Gap</vt:lpstr>
      <vt:lpstr>2020-2024 APP Priorities</vt:lpstr>
      <vt:lpstr>2025-2029 APP Priorities</vt:lpstr>
      <vt:lpstr>New APP Activity </vt:lpstr>
      <vt:lpstr>Staff Training</vt:lpstr>
      <vt:lpstr>PowerPoint Presentation</vt:lpstr>
      <vt:lpstr>2025-29 To narrow the attainment gaps between global majority students and white students </vt:lpstr>
      <vt:lpstr>Race Inclusion Advocates</vt:lpstr>
      <vt:lpstr>What has been the focus of the RIA work</vt:lpstr>
      <vt:lpstr>Impact of the RIA Programme</vt:lpstr>
      <vt:lpstr>Belonging Fund </vt:lpstr>
      <vt:lpstr>New Horizons Belonging Programme</vt:lpstr>
      <vt:lpstr>How do these interventions link together?</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Lee-Warren</dc:creator>
  <cp:revision>1</cp:revision>
  <cp:lastPrinted>2025-02-17T09:08:29Z</cp:lastPrinted>
  <dcterms:created xsi:type="dcterms:W3CDTF">2022-10-18T14:37:12Z</dcterms:created>
  <dcterms:modified xsi:type="dcterms:W3CDTF">2025-03-17T13:44:07Z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0x0101001B05D75436A52549B7ED19092B2E07A8</vt:lpwstr>
  </property>
  <property fmtid="{D5CDD505-2E9C-101B-9397-08002B2CF9AE}" pid="3" name="MediaServiceImageTags">
    <vt:lpwstr/>
  </property>
</Properties>
</file>