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269" r:id="rId3"/>
    <p:sldId id="295" r:id="rId4"/>
    <p:sldId id="294" r:id="rId5"/>
    <p:sldId id="305" r:id="rId6"/>
    <p:sldId id="296" r:id="rId7"/>
    <p:sldId id="297" r:id="rId8"/>
    <p:sldId id="303" r:id="rId9"/>
    <p:sldId id="304" r:id="rId10"/>
    <p:sldId id="298" r:id="rId11"/>
    <p:sldId id="299" r:id="rId12"/>
    <p:sldId id="307" r:id="rId13"/>
    <p:sldId id="308" r:id="rId14"/>
    <p:sldId id="309" r:id="rId15"/>
    <p:sldId id="310" r:id="rId16"/>
    <p:sldId id="302" r:id="rId17"/>
    <p:sldId id="306" r:id="rId18"/>
    <p:sldId id="301" r:id="rId19"/>
    <p:sldId id="300" r:id="rId20"/>
    <p:sldId id="290" r:id="rId21"/>
    <p:sldId id="291" r:id="rId22"/>
    <p:sldId id="292" r:id="rId23"/>
  </p:sldIdLst>
  <p:sldSz cx="9144000" cy="6858000" type="screen4x3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29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1EB527-D2AE-8B4C-B101-B92278E373CE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763F7E-DB8A-8244-A84D-28BB8D4F91A0}">
      <dgm:prSet phldrT="[Text]"/>
      <dgm:spPr/>
      <dgm:t>
        <a:bodyPr/>
        <a:lstStyle/>
        <a:p>
          <a:r>
            <a:rPr lang="en-US"/>
            <a:t>Understanding the challenge</a:t>
          </a:r>
        </a:p>
      </dgm:t>
    </dgm:pt>
    <dgm:pt modelId="{DB038EF4-5EE3-1D40-907E-2953AB6F12A5}" type="parTrans" cxnId="{E40520E8-A011-5742-A545-D14F15FD3B40}">
      <dgm:prSet/>
      <dgm:spPr/>
      <dgm:t>
        <a:bodyPr/>
        <a:lstStyle/>
        <a:p>
          <a:endParaRPr lang="en-US"/>
        </a:p>
      </dgm:t>
    </dgm:pt>
    <dgm:pt modelId="{62EDF5E9-CED9-144B-BD64-D4809C5D7953}" type="sibTrans" cxnId="{E40520E8-A011-5742-A545-D14F15FD3B40}">
      <dgm:prSet/>
      <dgm:spPr/>
      <dgm:t>
        <a:bodyPr/>
        <a:lstStyle/>
        <a:p>
          <a:endParaRPr lang="en-US"/>
        </a:p>
      </dgm:t>
    </dgm:pt>
    <dgm:pt modelId="{83B624AF-0E9D-BE44-94B0-7E2C9406E0B1}">
      <dgm:prSet phldrT="[Text]" custT="1"/>
      <dgm:spPr/>
      <dgm:t>
        <a:bodyPr/>
        <a:lstStyle/>
        <a:p>
          <a:r>
            <a:rPr lang="en-US" sz="900"/>
            <a:t>Why is your intervention necessary? </a:t>
          </a:r>
        </a:p>
      </dgm:t>
    </dgm:pt>
    <dgm:pt modelId="{6297CADA-513B-2749-881E-A23236F09A5B}" type="parTrans" cxnId="{98952525-D8EA-EC45-AFE0-0C9FCE245D50}">
      <dgm:prSet/>
      <dgm:spPr/>
      <dgm:t>
        <a:bodyPr/>
        <a:lstStyle/>
        <a:p>
          <a:endParaRPr lang="en-US"/>
        </a:p>
      </dgm:t>
    </dgm:pt>
    <dgm:pt modelId="{9EBCD7F2-5976-A54C-8450-6A667CFF96AA}" type="sibTrans" cxnId="{98952525-D8EA-EC45-AFE0-0C9FCE245D50}">
      <dgm:prSet/>
      <dgm:spPr/>
      <dgm:t>
        <a:bodyPr/>
        <a:lstStyle/>
        <a:p>
          <a:endParaRPr lang="en-US"/>
        </a:p>
      </dgm:t>
    </dgm:pt>
    <dgm:pt modelId="{775761E6-C725-EA4F-86D8-6265A1F64A63}">
      <dgm:prSet phldrT="[Text]"/>
      <dgm:spPr/>
      <dgm:t>
        <a:bodyPr/>
        <a:lstStyle/>
        <a:p>
          <a:r>
            <a:rPr lang="en-US"/>
            <a:t>Defining your interventions</a:t>
          </a:r>
        </a:p>
      </dgm:t>
    </dgm:pt>
    <dgm:pt modelId="{390BAC8A-E4D7-7745-84C5-A49AC9326AB7}" type="parTrans" cxnId="{3AAB6C04-BF3A-6F48-8E23-B39B359099E3}">
      <dgm:prSet/>
      <dgm:spPr/>
      <dgm:t>
        <a:bodyPr/>
        <a:lstStyle/>
        <a:p>
          <a:endParaRPr lang="en-US"/>
        </a:p>
      </dgm:t>
    </dgm:pt>
    <dgm:pt modelId="{89CEEF89-0260-2B48-B7F8-2A15B4EB41EC}" type="sibTrans" cxnId="{3AAB6C04-BF3A-6F48-8E23-B39B359099E3}">
      <dgm:prSet/>
      <dgm:spPr/>
      <dgm:t>
        <a:bodyPr/>
        <a:lstStyle/>
        <a:p>
          <a:endParaRPr lang="en-US"/>
        </a:p>
      </dgm:t>
    </dgm:pt>
    <dgm:pt modelId="{363A3F58-5D0D-6B43-8A46-F3538EAC530F}">
      <dgm:prSet phldrT="[Text]" custT="1"/>
      <dgm:spPr/>
      <dgm:t>
        <a:bodyPr/>
        <a:lstStyle/>
        <a:p>
          <a:r>
            <a:rPr lang="en-US" sz="900"/>
            <a:t>Who will you reach and how will you work with them?</a:t>
          </a:r>
        </a:p>
      </dgm:t>
    </dgm:pt>
    <dgm:pt modelId="{F8574BE5-56B8-F547-B542-784A4B1463FE}" type="parTrans" cxnId="{54D4D813-2FB9-6C4F-957E-BF57AF8CCE30}">
      <dgm:prSet/>
      <dgm:spPr/>
      <dgm:t>
        <a:bodyPr/>
        <a:lstStyle/>
        <a:p>
          <a:endParaRPr lang="en-US"/>
        </a:p>
      </dgm:t>
    </dgm:pt>
    <dgm:pt modelId="{424A273F-6F13-D84C-9B34-28C61D66D9D3}" type="sibTrans" cxnId="{54D4D813-2FB9-6C4F-957E-BF57AF8CCE30}">
      <dgm:prSet/>
      <dgm:spPr/>
      <dgm:t>
        <a:bodyPr/>
        <a:lstStyle/>
        <a:p>
          <a:endParaRPr lang="en-US"/>
        </a:p>
      </dgm:t>
    </dgm:pt>
    <dgm:pt modelId="{72ACD673-7550-3843-9EED-07F314BF95C4}">
      <dgm:prSet phldrT="[Text]"/>
      <dgm:spPr/>
      <dgm:t>
        <a:bodyPr/>
        <a:lstStyle/>
        <a:p>
          <a:r>
            <a:rPr lang="en-US"/>
            <a:t>Understanding the processes involved in bringing about the change</a:t>
          </a:r>
        </a:p>
      </dgm:t>
    </dgm:pt>
    <dgm:pt modelId="{FEB35105-A0A2-7D43-996B-E2D5B4D939FC}" type="parTrans" cxnId="{0092A04B-2DC5-6647-86D2-68064901EAB0}">
      <dgm:prSet/>
      <dgm:spPr/>
      <dgm:t>
        <a:bodyPr/>
        <a:lstStyle/>
        <a:p>
          <a:endParaRPr lang="en-US"/>
        </a:p>
      </dgm:t>
    </dgm:pt>
    <dgm:pt modelId="{4E7056D5-522D-9C42-8F1B-1DF589999B30}" type="sibTrans" cxnId="{0092A04B-2DC5-6647-86D2-68064901EAB0}">
      <dgm:prSet/>
      <dgm:spPr/>
      <dgm:t>
        <a:bodyPr/>
        <a:lstStyle/>
        <a:p>
          <a:endParaRPr lang="en-US"/>
        </a:p>
      </dgm:t>
    </dgm:pt>
    <dgm:pt modelId="{C740BA64-7873-6940-B654-5A2144498B96}">
      <dgm:prSet phldrT="[Text]" custT="1"/>
      <dgm:spPr/>
      <dgm:t>
        <a:bodyPr/>
        <a:lstStyle/>
        <a:p>
          <a:r>
            <a:rPr lang="en-US" sz="900" dirty="0"/>
            <a:t>How will you benefit people and get the results you want? </a:t>
          </a:r>
        </a:p>
      </dgm:t>
    </dgm:pt>
    <dgm:pt modelId="{F0FEEA04-0004-6B42-B155-5212C792DBC8}" type="parTrans" cxnId="{5CDDADE8-53D5-D248-8BC3-8EBB3A2633BD}">
      <dgm:prSet/>
      <dgm:spPr/>
      <dgm:t>
        <a:bodyPr/>
        <a:lstStyle/>
        <a:p>
          <a:endParaRPr lang="en-US"/>
        </a:p>
      </dgm:t>
    </dgm:pt>
    <dgm:pt modelId="{2FE76F87-8E6E-9041-8CC6-09CD81C101BD}" type="sibTrans" cxnId="{5CDDADE8-53D5-D248-8BC3-8EBB3A2633BD}">
      <dgm:prSet/>
      <dgm:spPr/>
      <dgm:t>
        <a:bodyPr/>
        <a:lstStyle/>
        <a:p>
          <a:endParaRPr lang="en-US"/>
        </a:p>
      </dgm:t>
    </dgm:pt>
    <dgm:pt modelId="{AA42112D-F992-364D-A810-0EE509B772A8}">
      <dgm:prSet/>
      <dgm:spPr/>
      <dgm:t>
        <a:bodyPr/>
        <a:lstStyle/>
        <a:p>
          <a:r>
            <a:rPr lang="en-US"/>
            <a:t>Determining the impact of your work</a:t>
          </a:r>
        </a:p>
      </dgm:t>
    </dgm:pt>
    <dgm:pt modelId="{68C658FD-82BE-9F46-AC68-4100A6CD29BE}" type="parTrans" cxnId="{C410E6C0-2182-5845-A8F8-D4633DA99CA1}">
      <dgm:prSet/>
      <dgm:spPr/>
      <dgm:t>
        <a:bodyPr/>
        <a:lstStyle/>
        <a:p>
          <a:endParaRPr lang="en-US"/>
        </a:p>
      </dgm:t>
    </dgm:pt>
    <dgm:pt modelId="{09CDFF41-EB95-0347-A0BE-5A8D5719FD8D}" type="sibTrans" cxnId="{C410E6C0-2182-5845-A8F8-D4633DA99CA1}">
      <dgm:prSet/>
      <dgm:spPr/>
      <dgm:t>
        <a:bodyPr/>
        <a:lstStyle/>
        <a:p>
          <a:endParaRPr lang="en-US"/>
        </a:p>
      </dgm:t>
    </dgm:pt>
    <dgm:pt modelId="{D0343FE6-00E1-3B49-A762-547313BF1564}">
      <dgm:prSet custT="1"/>
      <dgm:spPr/>
      <dgm:t>
        <a:bodyPr/>
        <a:lstStyle/>
        <a:p>
          <a:r>
            <a:rPr lang="en-US" sz="800"/>
            <a:t>What will be the short, medium and long-term impact? </a:t>
          </a:r>
        </a:p>
      </dgm:t>
    </dgm:pt>
    <dgm:pt modelId="{32ECBCAC-9B72-B143-96CA-6071E18AF3EF}" type="parTrans" cxnId="{863D9A3C-5543-524C-B496-3F4CA25C5D61}">
      <dgm:prSet/>
      <dgm:spPr/>
      <dgm:t>
        <a:bodyPr/>
        <a:lstStyle/>
        <a:p>
          <a:endParaRPr lang="en-US"/>
        </a:p>
      </dgm:t>
    </dgm:pt>
    <dgm:pt modelId="{60AE0150-FE86-3440-980F-96CE26AF054D}" type="sibTrans" cxnId="{863D9A3C-5543-524C-B496-3F4CA25C5D61}">
      <dgm:prSet/>
      <dgm:spPr/>
      <dgm:t>
        <a:bodyPr/>
        <a:lstStyle/>
        <a:p>
          <a:endParaRPr lang="en-US"/>
        </a:p>
      </dgm:t>
    </dgm:pt>
    <dgm:pt modelId="{CC8FC405-D263-E44B-8806-19AF9DCCE067}" type="pres">
      <dgm:prSet presAssocID="{EA1EB527-D2AE-8B4C-B101-B92278E373C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D98543C-41EF-2244-AA7C-BA14F490E900}" type="pres">
      <dgm:prSet presAssocID="{16763F7E-DB8A-8244-A84D-28BB8D4F91A0}" presName="composite" presStyleCnt="0"/>
      <dgm:spPr/>
    </dgm:pt>
    <dgm:pt modelId="{87A9E10A-43B0-3C43-B963-F06FF02C4115}" type="pres">
      <dgm:prSet presAssocID="{16763F7E-DB8A-8244-A84D-28BB8D4F91A0}" presName="bentUpArrow1" presStyleLbl="alignImgPlace1" presStyleIdx="0" presStyleCnt="3"/>
      <dgm:spPr/>
    </dgm:pt>
    <dgm:pt modelId="{A8706DB1-5FA7-5445-A87C-5DD14E1A2CE8}" type="pres">
      <dgm:prSet presAssocID="{16763F7E-DB8A-8244-A84D-28BB8D4F91A0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93AE1-4302-244C-B2D8-43A93FE5F2AD}" type="pres">
      <dgm:prSet presAssocID="{16763F7E-DB8A-8244-A84D-28BB8D4F91A0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F5162F-9DC5-EC45-BE41-BA63D98D0848}" type="pres">
      <dgm:prSet presAssocID="{62EDF5E9-CED9-144B-BD64-D4809C5D7953}" presName="sibTrans" presStyleCnt="0"/>
      <dgm:spPr/>
    </dgm:pt>
    <dgm:pt modelId="{29EA325D-0A3D-7F4B-A8EE-BF7BE3729F19}" type="pres">
      <dgm:prSet presAssocID="{775761E6-C725-EA4F-86D8-6265A1F64A63}" presName="composite" presStyleCnt="0"/>
      <dgm:spPr/>
    </dgm:pt>
    <dgm:pt modelId="{4C4C1057-AC9C-844B-A014-992A4951B7E8}" type="pres">
      <dgm:prSet presAssocID="{775761E6-C725-EA4F-86D8-6265A1F64A63}" presName="bentUpArrow1" presStyleLbl="alignImgPlace1" presStyleIdx="1" presStyleCnt="3"/>
      <dgm:spPr/>
    </dgm:pt>
    <dgm:pt modelId="{CAFEBA11-3690-5B4E-AF13-80EA2ADFAE9F}" type="pres">
      <dgm:prSet presAssocID="{775761E6-C725-EA4F-86D8-6265A1F64A63}" presName="ParentText" presStyleLbl="node1" presStyleIdx="1" presStyleCnt="4" custLinFactY="6167" custLinFactNeighborX="79774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8FA99A-9621-9044-86FC-E4CA15A7191C}" type="pres">
      <dgm:prSet presAssocID="{775761E6-C725-EA4F-86D8-6265A1F64A63}" presName="ChildText" presStyleLbl="revTx" presStyleIdx="1" presStyleCnt="4" custLinFactX="25758" custLinFactY="34929" custLinFactNeighborX="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603F3-D3FF-B84F-B637-41A525063EE2}" type="pres">
      <dgm:prSet presAssocID="{89CEEF89-0260-2B48-B7F8-2A15B4EB41EC}" presName="sibTrans" presStyleCnt="0"/>
      <dgm:spPr/>
    </dgm:pt>
    <dgm:pt modelId="{CE4042EE-3B88-074D-8724-F53CD0363274}" type="pres">
      <dgm:prSet presAssocID="{72ACD673-7550-3843-9EED-07F314BF95C4}" presName="composite" presStyleCnt="0"/>
      <dgm:spPr/>
    </dgm:pt>
    <dgm:pt modelId="{394F6643-282B-6E40-A6AB-E6AE0A7115DE}" type="pres">
      <dgm:prSet presAssocID="{72ACD673-7550-3843-9EED-07F314BF95C4}" presName="bentUpArrow1" presStyleLbl="alignImgPlace1" presStyleIdx="2" presStyleCnt="3"/>
      <dgm:spPr/>
    </dgm:pt>
    <dgm:pt modelId="{B9378B84-5EC2-8148-ADEC-B434C91FC7C3}" type="pres">
      <dgm:prSet presAssocID="{72ACD673-7550-3843-9EED-07F314BF95C4}" presName="ParentText" presStyleLbl="node1" presStyleIdx="2" presStyleCnt="4" custLinFactY="-20845" custLinFactNeighborX="-83212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2BE5E-B156-F245-9C38-D4B402DF44BA}" type="pres">
      <dgm:prSet presAssocID="{72ACD673-7550-3843-9EED-07F314BF95C4}" presName="ChildText" presStyleLbl="revTx" presStyleIdx="2" presStyleCnt="4" custLinFactX="-1174" custLinFactY="-49515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FD7075-DD17-7146-8E82-D4D3842EA068}" type="pres">
      <dgm:prSet presAssocID="{4E7056D5-522D-9C42-8F1B-1DF589999B30}" presName="sibTrans" presStyleCnt="0"/>
      <dgm:spPr/>
    </dgm:pt>
    <dgm:pt modelId="{F794AA25-E78E-0245-8CF1-EAA7CDAFC9BF}" type="pres">
      <dgm:prSet presAssocID="{AA42112D-F992-364D-A810-0EE509B772A8}" presName="composite" presStyleCnt="0"/>
      <dgm:spPr/>
    </dgm:pt>
    <dgm:pt modelId="{644E0C02-9973-3B4A-83A1-93E8CA80A4FE}" type="pres">
      <dgm:prSet presAssocID="{AA42112D-F992-364D-A810-0EE509B772A8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80635-AD81-EA4F-B30B-EB43DF5B8A4D}" type="pres">
      <dgm:prSet presAssocID="{AA42112D-F992-364D-A810-0EE509B772A8}" presName="FinalChild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35A98D-F2DA-47EB-BD82-5E86E425347B}" type="presOf" srcId="{363A3F58-5D0D-6B43-8A46-F3538EAC530F}" destId="{ED8FA99A-9621-9044-86FC-E4CA15A7191C}" srcOrd="0" destOrd="0" presId="urn:microsoft.com/office/officeart/2005/8/layout/StepDownProcess"/>
    <dgm:cxn modelId="{3AAB6C04-BF3A-6F48-8E23-B39B359099E3}" srcId="{EA1EB527-D2AE-8B4C-B101-B92278E373CE}" destId="{775761E6-C725-EA4F-86D8-6265A1F64A63}" srcOrd="1" destOrd="0" parTransId="{390BAC8A-E4D7-7745-84C5-A49AC9326AB7}" sibTransId="{89CEEF89-0260-2B48-B7F8-2A15B4EB41EC}"/>
    <dgm:cxn modelId="{88C3D38A-5DBB-4F5D-A96E-EB158C3C7333}" type="presOf" srcId="{EA1EB527-D2AE-8B4C-B101-B92278E373CE}" destId="{CC8FC405-D263-E44B-8806-19AF9DCCE067}" srcOrd="0" destOrd="0" presId="urn:microsoft.com/office/officeart/2005/8/layout/StepDownProcess"/>
    <dgm:cxn modelId="{2052A6E4-42D1-42DE-9888-AD62866588EB}" type="presOf" srcId="{C740BA64-7873-6940-B654-5A2144498B96}" destId="{ABD2BE5E-B156-F245-9C38-D4B402DF44BA}" srcOrd="0" destOrd="0" presId="urn:microsoft.com/office/officeart/2005/8/layout/StepDownProcess"/>
    <dgm:cxn modelId="{098C855A-5A0A-4FB8-BB1F-01A16ADD7D41}" type="presOf" srcId="{AA42112D-F992-364D-A810-0EE509B772A8}" destId="{644E0C02-9973-3B4A-83A1-93E8CA80A4FE}" srcOrd="0" destOrd="0" presId="urn:microsoft.com/office/officeart/2005/8/layout/StepDownProcess"/>
    <dgm:cxn modelId="{89ED620C-3D86-41B9-AA10-58FF737DB0E0}" type="presOf" srcId="{775761E6-C725-EA4F-86D8-6265A1F64A63}" destId="{CAFEBA11-3690-5B4E-AF13-80EA2ADFAE9F}" srcOrd="0" destOrd="0" presId="urn:microsoft.com/office/officeart/2005/8/layout/StepDownProcess"/>
    <dgm:cxn modelId="{49ECDC5F-7932-4ED2-8466-D84428E997D8}" type="presOf" srcId="{72ACD673-7550-3843-9EED-07F314BF95C4}" destId="{B9378B84-5EC2-8148-ADEC-B434C91FC7C3}" srcOrd="0" destOrd="0" presId="urn:microsoft.com/office/officeart/2005/8/layout/StepDownProcess"/>
    <dgm:cxn modelId="{8F4FCBB3-CEEB-4533-BF3C-2B0C3C8523E5}" type="presOf" srcId="{D0343FE6-00E1-3B49-A762-547313BF1564}" destId="{6A880635-AD81-EA4F-B30B-EB43DF5B8A4D}" srcOrd="0" destOrd="0" presId="urn:microsoft.com/office/officeart/2005/8/layout/StepDownProcess"/>
    <dgm:cxn modelId="{54D4D813-2FB9-6C4F-957E-BF57AF8CCE30}" srcId="{775761E6-C725-EA4F-86D8-6265A1F64A63}" destId="{363A3F58-5D0D-6B43-8A46-F3538EAC530F}" srcOrd="0" destOrd="0" parTransId="{F8574BE5-56B8-F547-B542-784A4B1463FE}" sibTransId="{424A273F-6F13-D84C-9B34-28C61D66D9D3}"/>
    <dgm:cxn modelId="{A1F2EA4F-BE53-4EE1-B4AE-249FEC55E301}" type="presOf" srcId="{83B624AF-0E9D-BE44-94B0-7E2C9406E0B1}" destId="{0FF93AE1-4302-244C-B2D8-43A93FE5F2AD}" srcOrd="0" destOrd="0" presId="urn:microsoft.com/office/officeart/2005/8/layout/StepDownProcess"/>
    <dgm:cxn modelId="{98952525-D8EA-EC45-AFE0-0C9FCE245D50}" srcId="{16763F7E-DB8A-8244-A84D-28BB8D4F91A0}" destId="{83B624AF-0E9D-BE44-94B0-7E2C9406E0B1}" srcOrd="0" destOrd="0" parTransId="{6297CADA-513B-2749-881E-A23236F09A5B}" sibTransId="{9EBCD7F2-5976-A54C-8450-6A667CFF96AA}"/>
    <dgm:cxn modelId="{DCF0FEB5-A007-4451-98B9-D277FFB1EAC9}" type="presOf" srcId="{16763F7E-DB8A-8244-A84D-28BB8D4F91A0}" destId="{A8706DB1-5FA7-5445-A87C-5DD14E1A2CE8}" srcOrd="0" destOrd="0" presId="urn:microsoft.com/office/officeart/2005/8/layout/StepDownProcess"/>
    <dgm:cxn modelId="{C410E6C0-2182-5845-A8F8-D4633DA99CA1}" srcId="{EA1EB527-D2AE-8B4C-B101-B92278E373CE}" destId="{AA42112D-F992-364D-A810-0EE509B772A8}" srcOrd="3" destOrd="0" parTransId="{68C658FD-82BE-9F46-AC68-4100A6CD29BE}" sibTransId="{09CDFF41-EB95-0347-A0BE-5A8D5719FD8D}"/>
    <dgm:cxn modelId="{5CDDADE8-53D5-D248-8BC3-8EBB3A2633BD}" srcId="{72ACD673-7550-3843-9EED-07F314BF95C4}" destId="{C740BA64-7873-6940-B654-5A2144498B96}" srcOrd="0" destOrd="0" parTransId="{F0FEEA04-0004-6B42-B155-5212C792DBC8}" sibTransId="{2FE76F87-8E6E-9041-8CC6-09CD81C101BD}"/>
    <dgm:cxn modelId="{0092A04B-2DC5-6647-86D2-68064901EAB0}" srcId="{EA1EB527-D2AE-8B4C-B101-B92278E373CE}" destId="{72ACD673-7550-3843-9EED-07F314BF95C4}" srcOrd="2" destOrd="0" parTransId="{FEB35105-A0A2-7D43-996B-E2D5B4D939FC}" sibTransId="{4E7056D5-522D-9C42-8F1B-1DF589999B30}"/>
    <dgm:cxn modelId="{E40520E8-A011-5742-A545-D14F15FD3B40}" srcId="{EA1EB527-D2AE-8B4C-B101-B92278E373CE}" destId="{16763F7E-DB8A-8244-A84D-28BB8D4F91A0}" srcOrd="0" destOrd="0" parTransId="{DB038EF4-5EE3-1D40-907E-2953AB6F12A5}" sibTransId="{62EDF5E9-CED9-144B-BD64-D4809C5D7953}"/>
    <dgm:cxn modelId="{863D9A3C-5543-524C-B496-3F4CA25C5D61}" srcId="{AA42112D-F992-364D-A810-0EE509B772A8}" destId="{D0343FE6-00E1-3B49-A762-547313BF1564}" srcOrd="0" destOrd="0" parTransId="{32ECBCAC-9B72-B143-96CA-6071E18AF3EF}" sibTransId="{60AE0150-FE86-3440-980F-96CE26AF054D}"/>
    <dgm:cxn modelId="{18E0CF0A-A189-4EA8-9620-1C316E800A14}" type="presParOf" srcId="{CC8FC405-D263-E44B-8806-19AF9DCCE067}" destId="{1D98543C-41EF-2244-AA7C-BA14F490E900}" srcOrd="0" destOrd="0" presId="urn:microsoft.com/office/officeart/2005/8/layout/StepDownProcess"/>
    <dgm:cxn modelId="{582D7832-988B-418A-B048-3A2E19C34E58}" type="presParOf" srcId="{1D98543C-41EF-2244-AA7C-BA14F490E900}" destId="{87A9E10A-43B0-3C43-B963-F06FF02C4115}" srcOrd="0" destOrd="0" presId="urn:microsoft.com/office/officeart/2005/8/layout/StepDownProcess"/>
    <dgm:cxn modelId="{47D4F657-2AF2-4496-83F0-D14E4FD96E5B}" type="presParOf" srcId="{1D98543C-41EF-2244-AA7C-BA14F490E900}" destId="{A8706DB1-5FA7-5445-A87C-5DD14E1A2CE8}" srcOrd="1" destOrd="0" presId="urn:microsoft.com/office/officeart/2005/8/layout/StepDownProcess"/>
    <dgm:cxn modelId="{9A80EE2B-9D44-4D7C-B6DE-B2AA1B97DF87}" type="presParOf" srcId="{1D98543C-41EF-2244-AA7C-BA14F490E900}" destId="{0FF93AE1-4302-244C-B2D8-43A93FE5F2AD}" srcOrd="2" destOrd="0" presId="urn:microsoft.com/office/officeart/2005/8/layout/StepDownProcess"/>
    <dgm:cxn modelId="{DCF020F4-949C-4EE6-A1EE-3F7B3BC4CE5A}" type="presParOf" srcId="{CC8FC405-D263-E44B-8806-19AF9DCCE067}" destId="{E2F5162F-9DC5-EC45-BE41-BA63D98D0848}" srcOrd="1" destOrd="0" presId="urn:microsoft.com/office/officeart/2005/8/layout/StepDownProcess"/>
    <dgm:cxn modelId="{6FDBD148-BBB1-4FE6-A6CF-70D86A63073A}" type="presParOf" srcId="{CC8FC405-D263-E44B-8806-19AF9DCCE067}" destId="{29EA325D-0A3D-7F4B-A8EE-BF7BE3729F19}" srcOrd="2" destOrd="0" presId="urn:microsoft.com/office/officeart/2005/8/layout/StepDownProcess"/>
    <dgm:cxn modelId="{F443C139-E23F-43DA-9A4E-D444310CB2C9}" type="presParOf" srcId="{29EA325D-0A3D-7F4B-A8EE-BF7BE3729F19}" destId="{4C4C1057-AC9C-844B-A014-992A4951B7E8}" srcOrd="0" destOrd="0" presId="urn:microsoft.com/office/officeart/2005/8/layout/StepDownProcess"/>
    <dgm:cxn modelId="{B3AC8F81-7388-4A95-8F3D-320496D97941}" type="presParOf" srcId="{29EA325D-0A3D-7F4B-A8EE-BF7BE3729F19}" destId="{CAFEBA11-3690-5B4E-AF13-80EA2ADFAE9F}" srcOrd="1" destOrd="0" presId="urn:microsoft.com/office/officeart/2005/8/layout/StepDownProcess"/>
    <dgm:cxn modelId="{672C8A8D-D0E6-45B1-B5B0-C0BF821A2097}" type="presParOf" srcId="{29EA325D-0A3D-7F4B-A8EE-BF7BE3729F19}" destId="{ED8FA99A-9621-9044-86FC-E4CA15A7191C}" srcOrd="2" destOrd="0" presId="urn:microsoft.com/office/officeart/2005/8/layout/StepDownProcess"/>
    <dgm:cxn modelId="{6A32A307-1D85-4FC2-8350-004C39A0435F}" type="presParOf" srcId="{CC8FC405-D263-E44B-8806-19AF9DCCE067}" destId="{C0A603F3-D3FF-B84F-B637-41A525063EE2}" srcOrd="3" destOrd="0" presId="urn:microsoft.com/office/officeart/2005/8/layout/StepDownProcess"/>
    <dgm:cxn modelId="{B0B9277E-E48A-49BF-A4D9-86D9F88BEC8B}" type="presParOf" srcId="{CC8FC405-D263-E44B-8806-19AF9DCCE067}" destId="{CE4042EE-3B88-074D-8724-F53CD0363274}" srcOrd="4" destOrd="0" presId="urn:microsoft.com/office/officeart/2005/8/layout/StepDownProcess"/>
    <dgm:cxn modelId="{42B63435-013A-4486-8919-18EC06F1CAF3}" type="presParOf" srcId="{CE4042EE-3B88-074D-8724-F53CD0363274}" destId="{394F6643-282B-6E40-A6AB-E6AE0A7115DE}" srcOrd="0" destOrd="0" presId="urn:microsoft.com/office/officeart/2005/8/layout/StepDownProcess"/>
    <dgm:cxn modelId="{359791A5-C9A3-4171-9151-A963452F9E3A}" type="presParOf" srcId="{CE4042EE-3B88-074D-8724-F53CD0363274}" destId="{B9378B84-5EC2-8148-ADEC-B434C91FC7C3}" srcOrd="1" destOrd="0" presId="urn:microsoft.com/office/officeart/2005/8/layout/StepDownProcess"/>
    <dgm:cxn modelId="{52D353A2-8CD0-4417-AFF0-3BA525F74DD6}" type="presParOf" srcId="{CE4042EE-3B88-074D-8724-F53CD0363274}" destId="{ABD2BE5E-B156-F245-9C38-D4B402DF44BA}" srcOrd="2" destOrd="0" presId="urn:microsoft.com/office/officeart/2005/8/layout/StepDownProcess"/>
    <dgm:cxn modelId="{17CC81A2-7941-4688-9B20-6C4B87F649A9}" type="presParOf" srcId="{CC8FC405-D263-E44B-8806-19AF9DCCE067}" destId="{A6FD7075-DD17-7146-8E82-D4D3842EA068}" srcOrd="5" destOrd="0" presId="urn:microsoft.com/office/officeart/2005/8/layout/StepDownProcess"/>
    <dgm:cxn modelId="{74667E1F-E503-4FFB-AAF6-D667CE06F095}" type="presParOf" srcId="{CC8FC405-D263-E44B-8806-19AF9DCCE067}" destId="{F794AA25-E78E-0245-8CF1-EAA7CDAFC9BF}" srcOrd="6" destOrd="0" presId="urn:microsoft.com/office/officeart/2005/8/layout/StepDownProcess"/>
    <dgm:cxn modelId="{3BCB2126-AD64-457D-A03B-07365EEFEAA1}" type="presParOf" srcId="{F794AA25-E78E-0245-8CF1-EAA7CDAFC9BF}" destId="{644E0C02-9973-3B4A-83A1-93E8CA80A4FE}" srcOrd="0" destOrd="0" presId="urn:microsoft.com/office/officeart/2005/8/layout/StepDownProcess"/>
    <dgm:cxn modelId="{FD6E9CB4-D410-4A40-9EDA-936C80BBB651}" type="presParOf" srcId="{F794AA25-E78E-0245-8CF1-EAA7CDAFC9BF}" destId="{6A880635-AD81-EA4F-B30B-EB43DF5B8A4D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923371-B66C-409F-BF8A-3C60447B1DD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02B2DF3-B2A7-457D-A8C5-11FDD146E5DA}">
      <dgm:prSet phldrT="[Text]"/>
      <dgm:spPr/>
      <dgm:t>
        <a:bodyPr/>
        <a:lstStyle/>
        <a:p>
          <a:r>
            <a:rPr lang="en-GB" dirty="0" smtClean="0"/>
            <a:t>Self-assessment</a:t>
          </a:r>
          <a:endParaRPr lang="en-GB" dirty="0"/>
        </a:p>
      </dgm:t>
    </dgm:pt>
    <dgm:pt modelId="{3EEB2650-33F8-465F-9EEF-095E988C4ED5}" type="parTrans" cxnId="{9B7D4CD3-3FE7-4388-80C9-68159F225E82}">
      <dgm:prSet/>
      <dgm:spPr/>
      <dgm:t>
        <a:bodyPr/>
        <a:lstStyle/>
        <a:p>
          <a:endParaRPr lang="en-GB"/>
        </a:p>
      </dgm:t>
    </dgm:pt>
    <dgm:pt modelId="{ED2A9072-A994-4B61-A306-3B02A34A7BFF}" type="sibTrans" cxnId="{9B7D4CD3-3FE7-4388-80C9-68159F225E82}">
      <dgm:prSet/>
      <dgm:spPr/>
      <dgm:t>
        <a:bodyPr/>
        <a:lstStyle/>
        <a:p>
          <a:endParaRPr lang="en-GB"/>
        </a:p>
      </dgm:t>
    </dgm:pt>
    <dgm:pt modelId="{C9DFF2F8-D1CD-4FD9-94D3-134D887AFF0B}">
      <dgm:prSet phldrT="[Text]"/>
      <dgm:spPr/>
      <dgm:t>
        <a:bodyPr/>
        <a:lstStyle/>
        <a:p>
          <a:r>
            <a:rPr lang="en-GB" dirty="0" smtClean="0"/>
            <a:t>Identify where and how to improve</a:t>
          </a:r>
          <a:endParaRPr lang="en-GB" dirty="0"/>
        </a:p>
      </dgm:t>
    </dgm:pt>
    <dgm:pt modelId="{0ECF4A31-0F1E-4851-9CC0-C5E07F1CF67F}" type="parTrans" cxnId="{FB79487F-4E53-4785-9FB1-2A71F7C75410}">
      <dgm:prSet/>
      <dgm:spPr/>
      <dgm:t>
        <a:bodyPr/>
        <a:lstStyle/>
        <a:p>
          <a:endParaRPr lang="en-GB"/>
        </a:p>
      </dgm:t>
    </dgm:pt>
    <dgm:pt modelId="{09A680CA-B20A-46E6-8BDC-5775CC848219}" type="sibTrans" cxnId="{FB79487F-4E53-4785-9FB1-2A71F7C75410}">
      <dgm:prSet/>
      <dgm:spPr/>
      <dgm:t>
        <a:bodyPr/>
        <a:lstStyle/>
        <a:p>
          <a:endParaRPr lang="en-GB"/>
        </a:p>
      </dgm:t>
    </dgm:pt>
    <dgm:pt modelId="{40A4FD59-FB50-4262-AB3E-4050AB3827FF}">
      <dgm:prSet phldrT="[Text]"/>
      <dgm:spPr/>
      <dgm:t>
        <a:bodyPr/>
        <a:lstStyle/>
        <a:p>
          <a:r>
            <a:rPr lang="en-GB" dirty="0" smtClean="0"/>
            <a:t>Action plan</a:t>
          </a:r>
          <a:endParaRPr lang="en-GB" dirty="0"/>
        </a:p>
      </dgm:t>
    </dgm:pt>
    <dgm:pt modelId="{B40CEE01-585B-41ED-BBB0-EBEC1428C9A7}" type="parTrans" cxnId="{67B8AD68-C361-4A41-ADAC-A16BE000640F}">
      <dgm:prSet/>
      <dgm:spPr/>
      <dgm:t>
        <a:bodyPr/>
        <a:lstStyle/>
        <a:p>
          <a:endParaRPr lang="en-GB"/>
        </a:p>
      </dgm:t>
    </dgm:pt>
    <dgm:pt modelId="{7C84C08A-AC9E-4CD0-AB89-6E6A51A71D11}" type="sibTrans" cxnId="{67B8AD68-C361-4A41-ADAC-A16BE000640F}">
      <dgm:prSet/>
      <dgm:spPr/>
      <dgm:t>
        <a:bodyPr/>
        <a:lstStyle/>
        <a:p>
          <a:endParaRPr lang="en-GB"/>
        </a:p>
      </dgm:t>
    </dgm:pt>
    <dgm:pt modelId="{E2604017-A731-42A8-84D7-1C89C055745A}">
      <dgm:prSet phldrT="[Text]"/>
      <dgm:spPr/>
      <dgm:t>
        <a:bodyPr/>
        <a:lstStyle/>
        <a:p>
          <a:r>
            <a:rPr lang="en-GB" dirty="0" smtClean="0"/>
            <a:t>Implement activities</a:t>
          </a:r>
          <a:endParaRPr lang="en-GB" dirty="0"/>
        </a:p>
      </dgm:t>
    </dgm:pt>
    <dgm:pt modelId="{8FF0800A-74BC-4164-9BDC-17ED6BC0F049}" type="parTrans" cxnId="{091417B2-BB86-4EEF-BBB3-345BAD4938A3}">
      <dgm:prSet/>
      <dgm:spPr/>
      <dgm:t>
        <a:bodyPr/>
        <a:lstStyle/>
        <a:p>
          <a:endParaRPr lang="en-GB"/>
        </a:p>
      </dgm:t>
    </dgm:pt>
    <dgm:pt modelId="{DFD15F57-1AAB-44C8-84F5-D7C402DAD65F}" type="sibTrans" cxnId="{091417B2-BB86-4EEF-BBB3-345BAD4938A3}">
      <dgm:prSet/>
      <dgm:spPr/>
      <dgm:t>
        <a:bodyPr/>
        <a:lstStyle/>
        <a:p>
          <a:endParaRPr lang="en-GB"/>
        </a:p>
      </dgm:t>
    </dgm:pt>
    <dgm:pt modelId="{20C4DFC7-FC92-4601-B567-EDE6E49A0CDE}">
      <dgm:prSet phldrT="[Text]"/>
      <dgm:spPr/>
      <dgm:t>
        <a:bodyPr/>
        <a:lstStyle/>
        <a:p>
          <a:r>
            <a:rPr lang="en-GB" dirty="0" smtClean="0"/>
            <a:t>Impact report</a:t>
          </a:r>
          <a:endParaRPr lang="en-GB" dirty="0"/>
        </a:p>
      </dgm:t>
    </dgm:pt>
    <dgm:pt modelId="{5DAAC374-E8AF-499A-8379-4CAF2726691B}" type="parTrans" cxnId="{153E87CA-A9FA-4CC4-9D8E-DB9A4D806E61}">
      <dgm:prSet/>
      <dgm:spPr/>
      <dgm:t>
        <a:bodyPr/>
        <a:lstStyle/>
        <a:p>
          <a:endParaRPr lang="en-GB"/>
        </a:p>
      </dgm:t>
    </dgm:pt>
    <dgm:pt modelId="{32FA2E45-0A41-4A75-96B1-686743422AFE}" type="sibTrans" cxnId="{153E87CA-A9FA-4CC4-9D8E-DB9A4D806E61}">
      <dgm:prSet/>
      <dgm:spPr/>
      <dgm:t>
        <a:bodyPr/>
        <a:lstStyle/>
        <a:p>
          <a:endParaRPr lang="en-GB"/>
        </a:p>
      </dgm:t>
    </dgm:pt>
    <dgm:pt modelId="{3A92836A-59F6-4F2F-9253-3D6C4B775423}" type="pres">
      <dgm:prSet presAssocID="{92923371-B66C-409F-BF8A-3C60447B1D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42B2432-EB0A-4035-A88C-6A724F8D3150}" type="pres">
      <dgm:prSet presAssocID="{C02B2DF3-B2A7-457D-A8C5-11FDD146E5D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EC5CD1-3DF8-490E-945D-E7A6FF5699DD}" type="pres">
      <dgm:prSet presAssocID="{ED2A9072-A994-4B61-A306-3B02A34A7BFF}" presName="sibTrans" presStyleLbl="sibTrans2D1" presStyleIdx="0" presStyleCnt="5"/>
      <dgm:spPr/>
      <dgm:t>
        <a:bodyPr/>
        <a:lstStyle/>
        <a:p>
          <a:endParaRPr lang="en-GB"/>
        </a:p>
      </dgm:t>
    </dgm:pt>
    <dgm:pt modelId="{24362114-7C09-4252-9A87-E5B48F1D9031}" type="pres">
      <dgm:prSet presAssocID="{ED2A9072-A994-4B61-A306-3B02A34A7BFF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4C581E9D-45F7-4C42-A8BE-C154074C0E16}" type="pres">
      <dgm:prSet presAssocID="{C9DFF2F8-D1CD-4FD9-94D3-134D887AFF0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17DB48-7B1D-48F4-9BDC-32110CB56FA5}" type="pres">
      <dgm:prSet presAssocID="{09A680CA-B20A-46E6-8BDC-5775CC848219}" presName="sibTrans" presStyleLbl="sibTrans2D1" presStyleIdx="1" presStyleCnt="5"/>
      <dgm:spPr/>
      <dgm:t>
        <a:bodyPr/>
        <a:lstStyle/>
        <a:p>
          <a:endParaRPr lang="en-GB"/>
        </a:p>
      </dgm:t>
    </dgm:pt>
    <dgm:pt modelId="{204DE566-F778-4DB0-8E20-6F1A552D70A7}" type="pres">
      <dgm:prSet presAssocID="{09A680CA-B20A-46E6-8BDC-5775CC848219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ED0DD8B4-06DE-4574-896A-0CB6A886DFBD}" type="pres">
      <dgm:prSet presAssocID="{40A4FD59-FB50-4262-AB3E-4050AB3827F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5302D1-D748-427E-8707-9B9E0E98A737}" type="pres">
      <dgm:prSet presAssocID="{7C84C08A-AC9E-4CD0-AB89-6E6A51A71D11}" presName="sibTrans" presStyleLbl="sibTrans2D1" presStyleIdx="2" presStyleCnt="5"/>
      <dgm:spPr/>
      <dgm:t>
        <a:bodyPr/>
        <a:lstStyle/>
        <a:p>
          <a:endParaRPr lang="en-GB"/>
        </a:p>
      </dgm:t>
    </dgm:pt>
    <dgm:pt modelId="{E2A49995-E395-419C-9295-8E07D94D9F12}" type="pres">
      <dgm:prSet presAssocID="{7C84C08A-AC9E-4CD0-AB89-6E6A51A71D11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0AE9313D-1392-4878-9AE2-4BF64F049DE2}" type="pres">
      <dgm:prSet presAssocID="{E2604017-A731-42A8-84D7-1C89C055745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E2D622-8DDE-444C-A466-28F1E303553B}" type="pres">
      <dgm:prSet presAssocID="{DFD15F57-1AAB-44C8-84F5-D7C402DAD65F}" presName="sibTrans" presStyleLbl="sibTrans2D1" presStyleIdx="3" presStyleCnt="5"/>
      <dgm:spPr/>
      <dgm:t>
        <a:bodyPr/>
        <a:lstStyle/>
        <a:p>
          <a:endParaRPr lang="en-GB"/>
        </a:p>
      </dgm:t>
    </dgm:pt>
    <dgm:pt modelId="{C9729822-136A-4F78-8F1D-FF323D1BA851}" type="pres">
      <dgm:prSet presAssocID="{DFD15F57-1AAB-44C8-84F5-D7C402DAD65F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0B879389-46E4-467B-9C0C-28D33356523E}" type="pres">
      <dgm:prSet presAssocID="{20C4DFC7-FC92-4601-B567-EDE6E49A0CD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9A84FF-D277-42A4-B83E-B800E1E2BBA9}" type="pres">
      <dgm:prSet presAssocID="{32FA2E45-0A41-4A75-96B1-686743422AFE}" presName="sibTrans" presStyleLbl="sibTrans2D1" presStyleIdx="4" presStyleCnt="5"/>
      <dgm:spPr/>
      <dgm:t>
        <a:bodyPr/>
        <a:lstStyle/>
        <a:p>
          <a:endParaRPr lang="en-GB"/>
        </a:p>
      </dgm:t>
    </dgm:pt>
    <dgm:pt modelId="{612713CC-9F38-4976-809D-BEFAB1203D54}" type="pres">
      <dgm:prSet presAssocID="{32FA2E45-0A41-4A75-96B1-686743422AFE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075FE98D-C891-4571-BD73-EA10821A4ECA}" type="presOf" srcId="{ED2A9072-A994-4B61-A306-3B02A34A7BFF}" destId="{24362114-7C09-4252-9A87-E5B48F1D9031}" srcOrd="1" destOrd="0" presId="urn:microsoft.com/office/officeart/2005/8/layout/cycle2"/>
    <dgm:cxn modelId="{15F680F7-EEC1-463F-8A2C-0F750ADA4C8F}" type="presOf" srcId="{DFD15F57-1AAB-44C8-84F5-D7C402DAD65F}" destId="{73E2D622-8DDE-444C-A466-28F1E303553B}" srcOrd="0" destOrd="0" presId="urn:microsoft.com/office/officeart/2005/8/layout/cycle2"/>
    <dgm:cxn modelId="{67B8AD68-C361-4A41-ADAC-A16BE000640F}" srcId="{92923371-B66C-409F-BF8A-3C60447B1DDB}" destId="{40A4FD59-FB50-4262-AB3E-4050AB3827FF}" srcOrd="2" destOrd="0" parTransId="{B40CEE01-585B-41ED-BBB0-EBEC1428C9A7}" sibTransId="{7C84C08A-AC9E-4CD0-AB89-6E6A51A71D11}"/>
    <dgm:cxn modelId="{24C833E2-252C-4C6C-9286-D5E5F10F821B}" type="presOf" srcId="{DFD15F57-1AAB-44C8-84F5-D7C402DAD65F}" destId="{C9729822-136A-4F78-8F1D-FF323D1BA851}" srcOrd="1" destOrd="0" presId="urn:microsoft.com/office/officeart/2005/8/layout/cycle2"/>
    <dgm:cxn modelId="{9B7D4CD3-3FE7-4388-80C9-68159F225E82}" srcId="{92923371-B66C-409F-BF8A-3C60447B1DDB}" destId="{C02B2DF3-B2A7-457D-A8C5-11FDD146E5DA}" srcOrd="0" destOrd="0" parTransId="{3EEB2650-33F8-465F-9EEF-095E988C4ED5}" sibTransId="{ED2A9072-A994-4B61-A306-3B02A34A7BFF}"/>
    <dgm:cxn modelId="{4ADC1A77-B266-4BE6-B100-A50BDAFA6A91}" type="presOf" srcId="{20C4DFC7-FC92-4601-B567-EDE6E49A0CDE}" destId="{0B879389-46E4-467B-9C0C-28D33356523E}" srcOrd="0" destOrd="0" presId="urn:microsoft.com/office/officeart/2005/8/layout/cycle2"/>
    <dgm:cxn modelId="{091417B2-BB86-4EEF-BBB3-345BAD4938A3}" srcId="{92923371-B66C-409F-BF8A-3C60447B1DDB}" destId="{E2604017-A731-42A8-84D7-1C89C055745A}" srcOrd="3" destOrd="0" parTransId="{8FF0800A-74BC-4164-9BDC-17ED6BC0F049}" sibTransId="{DFD15F57-1AAB-44C8-84F5-D7C402DAD65F}"/>
    <dgm:cxn modelId="{BCAAD33E-78B6-4543-A266-C2D3F158C458}" type="presOf" srcId="{ED2A9072-A994-4B61-A306-3B02A34A7BFF}" destId="{D2EC5CD1-3DF8-490E-945D-E7A6FF5699DD}" srcOrd="0" destOrd="0" presId="urn:microsoft.com/office/officeart/2005/8/layout/cycle2"/>
    <dgm:cxn modelId="{2A27FE20-6F13-46B7-8618-E5E7FD068435}" type="presOf" srcId="{32FA2E45-0A41-4A75-96B1-686743422AFE}" destId="{612713CC-9F38-4976-809D-BEFAB1203D54}" srcOrd="1" destOrd="0" presId="urn:microsoft.com/office/officeart/2005/8/layout/cycle2"/>
    <dgm:cxn modelId="{1F34EAA4-AD30-4F07-B42F-81BE2C3CC3F7}" type="presOf" srcId="{09A680CA-B20A-46E6-8BDC-5775CC848219}" destId="{9F17DB48-7B1D-48F4-9BDC-32110CB56FA5}" srcOrd="0" destOrd="0" presId="urn:microsoft.com/office/officeart/2005/8/layout/cycle2"/>
    <dgm:cxn modelId="{8B71E0CD-729A-42DF-ADBB-EB1CF20A5239}" type="presOf" srcId="{7C84C08A-AC9E-4CD0-AB89-6E6A51A71D11}" destId="{E2A49995-E395-419C-9295-8E07D94D9F12}" srcOrd="1" destOrd="0" presId="urn:microsoft.com/office/officeart/2005/8/layout/cycle2"/>
    <dgm:cxn modelId="{FB79487F-4E53-4785-9FB1-2A71F7C75410}" srcId="{92923371-B66C-409F-BF8A-3C60447B1DDB}" destId="{C9DFF2F8-D1CD-4FD9-94D3-134D887AFF0B}" srcOrd="1" destOrd="0" parTransId="{0ECF4A31-0F1E-4851-9CC0-C5E07F1CF67F}" sibTransId="{09A680CA-B20A-46E6-8BDC-5775CC848219}"/>
    <dgm:cxn modelId="{464EB009-B05A-47CD-AFB0-E69CA279C5AA}" type="presOf" srcId="{92923371-B66C-409F-BF8A-3C60447B1DDB}" destId="{3A92836A-59F6-4F2F-9253-3D6C4B775423}" srcOrd="0" destOrd="0" presId="urn:microsoft.com/office/officeart/2005/8/layout/cycle2"/>
    <dgm:cxn modelId="{A3A30620-59E5-4EFC-9770-0397DC0145AA}" type="presOf" srcId="{C9DFF2F8-D1CD-4FD9-94D3-134D887AFF0B}" destId="{4C581E9D-45F7-4C42-A8BE-C154074C0E16}" srcOrd="0" destOrd="0" presId="urn:microsoft.com/office/officeart/2005/8/layout/cycle2"/>
    <dgm:cxn modelId="{E4088A34-F569-4EB0-90FE-FA3DA401BBEC}" type="presOf" srcId="{09A680CA-B20A-46E6-8BDC-5775CC848219}" destId="{204DE566-F778-4DB0-8E20-6F1A552D70A7}" srcOrd="1" destOrd="0" presId="urn:microsoft.com/office/officeart/2005/8/layout/cycle2"/>
    <dgm:cxn modelId="{153E87CA-A9FA-4CC4-9D8E-DB9A4D806E61}" srcId="{92923371-B66C-409F-BF8A-3C60447B1DDB}" destId="{20C4DFC7-FC92-4601-B567-EDE6E49A0CDE}" srcOrd="4" destOrd="0" parTransId="{5DAAC374-E8AF-499A-8379-4CAF2726691B}" sibTransId="{32FA2E45-0A41-4A75-96B1-686743422AFE}"/>
    <dgm:cxn modelId="{722BB48F-130F-4EFF-B169-2C50E0CFF891}" type="presOf" srcId="{7C84C08A-AC9E-4CD0-AB89-6E6A51A71D11}" destId="{EE5302D1-D748-427E-8707-9B9E0E98A737}" srcOrd="0" destOrd="0" presId="urn:microsoft.com/office/officeart/2005/8/layout/cycle2"/>
    <dgm:cxn modelId="{159D3707-0B1E-4D31-A013-D4838DDC6381}" type="presOf" srcId="{32FA2E45-0A41-4A75-96B1-686743422AFE}" destId="{6E9A84FF-D277-42A4-B83E-B800E1E2BBA9}" srcOrd="0" destOrd="0" presId="urn:microsoft.com/office/officeart/2005/8/layout/cycle2"/>
    <dgm:cxn modelId="{5F4FD991-ED8B-4782-83A3-FF566037AB4E}" type="presOf" srcId="{40A4FD59-FB50-4262-AB3E-4050AB3827FF}" destId="{ED0DD8B4-06DE-4574-896A-0CB6A886DFBD}" srcOrd="0" destOrd="0" presId="urn:microsoft.com/office/officeart/2005/8/layout/cycle2"/>
    <dgm:cxn modelId="{12769973-ED75-450A-9280-CD3506ECF7C8}" type="presOf" srcId="{C02B2DF3-B2A7-457D-A8C5-11FDD146E5DA}" destId="{942B2432-EB0A-4035-A88C-6A724F8D3150}" srcOrd="0" destOrd="0" presId="urn:microsoft.com/office/officeart/2005/8/layout/cycle2"/>
    <dgm:cxn modelId="{D7BC05C7-3F9C-4268-B127-8294080AAAB5}" type="presOf" srcId="{E2604017-A731-42A8-84D7-1C89C055745A}" destId="{0AE9313D-1392-4878-9AE2-4BF64F049DE2}" srcOrd="0" destOrd="0" presId="urn:microsoft.com/office/officeart/2005/8/layout/cycle2"/>
    <dgm:cxn modelId="{E50A2741-A282-43AF-86BB-4C0DDB5E3A50}" type="presParOf" srcId="{3A92836A-59F6-4F2F-9253-3D6C4B775423}" destId="{942B2432-EB0A-4035-A88C-6A724F8D3150}" srcOrd="0" destOrd="0" presId="urn:microsoft.com/office/officeart/2005/8/layout/cycle2"/>
    <dgm:cxn modelId="{6519DD97-FB26-4EAD-8962-AF72059BD6F7}" type="presParOf" srcId="{3A92836A-59F6-4F2F-9253-3D6C4B775423}" destId="{D2EC5CD1-3DF8-490E-945D-E7A6FF5699DD}" srcOrd="1" destOrd="0" presId="urn:microsoft.com/office/officeart/2005/8/layout/cycle2"/>
    <dgm:cxn modelId="{7B558CBA-EE68-4C35-8047-F726F37AE181}" type="presParOf" srcId="{D2EC5CD1-3DF8-490E-945D-E7A6FF5699DD}" destId="{24362114-7C09-4252-9A87-E5B48F1D9031}" srcOrd="0" destOrd="0" presId="urn:microsoft.com/office/officeart/2005/8/layout/cycle2"/>
    <dgm:cxn modelId="{3E676D0C-4331-4442-A555-5411CD4595A0}" type="presParOf" srcId="{3A92836A-59F6-4F2F-9253-3D6C4B775423}" destId="{4C581E9D-45F7-4C42-A8BE-C154074C0E16}" srcOrd="2" destOrd="0" presId="urn:microsoft.com/office/officeart/2005/8/layout/cycle2"/>
    <dgm:cxn modelId="{4B9CFA6E-5C91-4295-B3D4-C51C566AC6D7}" type="presParOf" srcId="{3A92836A-59F6-4F2F-9253-3D6C4B775423}" destId="{9F17DB48-7B1D-48F4-9BDC-32110CB56FA5}" srcOrd="3" destOrd="0" presId="urn:microsoft.com/office/officeart/2005/8/layout/cycle2"/>
    <dgm:cxn modelId="{6DAE73C3-ACB9-482A-B3D7-B1CC8EB3A56C}" type="presParOf" srcId="{9F17DB48-7B1D-48F4-9BDC-32110CB56FA5}" destId="{204DE566-F778-4DB0-8E20-6F1A552D70A7}" srcOrd="0" destOrd="0" presId="urn:microsoft.com/office/officeart/2005/8/layout/cycle2"/>
    <dgm:cxn modelId="{BF44E92A-3F75-4D9A-8D03-F10F6D2C73B6}" type="presParOf" srcId="{3A92836A-59F6-4F2F-9253-3D6C4B775423}" destId="{ED0DD8B4-06DE-4574-896A-0CB6A886DFBD}" srcOrd="4" destOrd="0" presId="urn:microsoft.com/office/officeart/2005/8/layout/cycle2"/>
    <dgm:cxn modelId="{5F38D9E3-E12A-47C5-B4A7-7FB6E5F1E91F}" type="presParOf" srcId="{3A92836A-59F6-4F2F-9253-3D6C4B775423}" destId="{EE5302D1-D748-427E-8707-9B9E0E98A737}" srcOrd="5" destOrd="0" presId="urn:microsoft.com/office/officeart/2005/8/layout/cycle2"/>
    <dgm:cxn modelId="{66764B38-C8D4-4480-BC90-6C4A01836FE4}" type="presParOf" srcId="{EE5302D1-D748-427E-8707-9B9E0E98A737}" destId="{E2A49995-E395-419C-9295-8E07D94D9F12}" srcOrd="0" destOrd="0" presId="urn:microsoft.com/office/officeart/2005/8/layout/cycle2"/>
    <dgm:cxn modelId="{E4F2437B-A794-4FFF-97F5-1DD0193C7F2D}" type="presParOf" srcId="{3A92836A-59F6-4F2F-9253-3D6C4B775423}" destId="{0AE9313D-1392-4878-9AE2-4BF64F049DE2}" srcOrd="6" destOrd="0" presId="urn:microsoft.com/office/officeart/2005/8/layout/cycle2"/>
    <dgm:cxn modelId="{537A6939-ED4B-4BFF-B062-B57C84586089}" type="presParOf" srcId="{3A92836A-59F6-4F2F-9253-3D6C4B775423}" destId="{73E2D622-8DDE-444C-A466-28F1E303553B}" srcOrd="7" destOrd="0" presId="urn:microsoft.com/office/officeart/2005/8/layout/cycle2"/>
    <dgm:cxn modelId="{1AE58568-E77A-4D4D-B8DB-B150BF9ECB5F}" type="presParOf" srcId="{73E2D622-8DDE-444C-A466-28F1E303553B}" destId="{C9729822-136A-4F78-8F1D-FF323D1BA851}" srcOrd="0" destOrd="0" presId="urn:microsoft.com/office/officeart/2005/8/layout/cycle2"/>
    <dgm:cxn modelId="{3DE799B3-503D-4D50-BD48-322517E59E5F}" type="presParOf" srcId="{3A92836A-59F6-4F2F-9253-3D6C4B775423}" destId="{0B879389-46E4-467B-9C0C-28D33356523E}" srcOrd="8" destOrd="0" presId="urn:microsoft.com/office/officeart/2005/8/layout/cycle2"/>
    <dgm:cxn modelId="{56F08E02-EC4A-463D-A0D9-139EC9D6763D}" type="presParOf" srcId="{3A92836A-59F6-4F2F-9253-3D6C4B775423}" destId="{6E9A84FF-D277-42A4-B83E-B800E1E2BBA9}" srcOrd="9" destOrd="0" presId="urn:microsoft.com/office/officeart/2005/8/layout/cycle2"/>
    <dgm:cxn modelId="{7BF06897-1750-4452-B9FB-2FFCA4362B78}" type="presParOf" srcId="{6E9A84FF-D277-42A4-B83E-B800E1E2BBA9}" destId="{612713CC-9F38-4976-809D-BEFAB1203D5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F121DD-0258-449F-8256-562B79A3EDDC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21F03758-9FEF-4B0B-AA97-18787EE094F2}">
      <dgm:prSet phldrT="[Text]" custT="1"/>
      <dgm:spPr/>
      <dgm:t>
        <a:bodyPr/>
        <a:lstStyle/>
        <a:p>
          <a:r>
            <a:rPr lang="en-US" sz="3200" b="1" dirty="0" smtClean="0"/>
            <a:t>         Design</a:t>
          </a:r>
          <a:endParaRPr lang="en-GB" sz="3200" b="1" dirty="0"/>
        </a:p>
      </dgm:t>
    </dgm:pt>
    <dgm:pt modelId="{132517DB-AA6B-4C15-9229-C1A4FFCD8D0F}" type="parTrans" cxnId="{8F6E72F4-4432-43E1-9733-99A77B0CF064}">
      <dgm:prSet/>
      <dgm:spPr/>
      <dgm:t>
        <a:bodyPr/>
        <a:lstStyle/>
        <a:p>
          <a:endParaRPr lang="en-GB" sz="1800"/>
        </a:p>
      </dgm:t>
    </dgm:pt>
    <dgm:pt modelId="{32C5324B-61DE-43E3-819F-075FA828D928}" type="sibTrans" cxnId="{8F6E72F4-4432-43E1-9733-99A77B0CF064}">
      <dgm:prSet/>
      <dgm:spPr/>
      <dgm:t>
        <a:bodyPr/>
        <a:lstStyle/>
        <a:p>
          <a:endParaRPr lang="en-GB" sz="1800"/>
        </a:p>
      </dgm:t>
    </dgm:pt>
    <dgm:pt modelId="{3A9AA575-20BA-436D-88BB-396DB5FB9B92}">
      <dgm:prSet phldrT="[Text]" custT="1"/>
      <dgm:spPr/>
      <dgm:t>
        <a:bodyPr/>
        <a:lstStyle/>
        <a:p>
          <a:r>
            <a:rPr lang="en-GB" sz="3200" b="1" dirty="0" smtClean="0"/>
            <a:t>Implementation </a:t>
          </a:r>
          <a:endParaRPr lang="en-GB" sz="3200" b="1" dirty="0"/>
        </a:p>
      </dgm:t>
    </dgm:pt>
    <dgm:pt modelId="{60B50FA2-CFA5-44AB-BAA6-1BF643F4A1DB}" type="parTrans" cxnId="{CB18DA0F-3A2A-4330-BAE1-35858276DCD2}">
      <dgm:prSet/>
      <dgm:spPr/>
      <dgm:t>
        <a:bodyPr/>
        <a:lstStyle/>
        <a:p>
          <a:endParaRPr lang="en-GB" sz="1800"/>
        </a:p>
      </dgm:t>
    </dgm:pt>
    <dgm:pt modelId="{1F16E79D-A1E4-45AA-86BA-E45039EA6ABA}" type="sibTrans" cxnId="{CB18DA0F-3A2A-4330-BAE1-35858276DCD2}">
      <dgm:prSet/>
      <dgm:spPr/>
      <dgm:t>
        <a:bodyPr/>
        <a:lstStyle/>
        <a:p>
          <a:endParaRPr lang="en-GB" sz="1800"/>
        </a:p>
      </dgm:t>
    </dgm:pt>
    <dgm:pt modelId="{3698F0AC-1C8D-4DFC-A938-4F2C2315FE70}">
      <dgm:prSet phldrT="[Text]" custT="1"/>
      <dgm:spPr/>
      <dgm:t>
        <a:bodyPr/>
        <a:lstStyle/>
        <a:p>
          <a:r>
            <a:rPr lang="en-GB" sz="3200" b="1" dirty="0"/>
            <a:t>Learning</a:t>
          </a:r>
        </a:p>
      </dgm:t>
    </dgm:pt>
    <dgm:pt modelId="{116CDA9B-B14E-4735-8C36-FEC0D0625D79}" type="parTrans" cxnId="{3DA518CE-650F-465F-B3CF-7FD218ADA796}">
      <dgm:prSet/>
      <dgm:spPr/>
      <dgm:t>
        <a:bodyPr/>
        <a:lstStyle/>
        <a:p>
          <a:endParaRPr lang="en-GB" sz="1800"/>
        </a:p>
      </dgm:t>
    </dgm:pt>
    <dgm:pt modelId="{BACD2B0F-6EEB-4BCE-8E6E-4A2F29CE89F9}" type="sibTrans" cxnId="{3DA518CE-650F-465F-B3CF-7FD218ADA796}">
      <dgm:prSet/>
      <dgm:spPr/>
      <dgm:t>
        <a:bodyPr/>
        <a:lstStyle/>
        <a:p>
          <a:endParaRPr lang="en-GB" sz="1800"/>
        </a:p>
      </dgm:t>
    </dgm:pt>
    <dgm:pt modelId="{3E050365-1BF2-DB45-B8E5-8C3E82892069}">
      <dgm:prSet custT="1"/>
      <dgm:spPr/>
      <dgm:t>
        <a:bodyPr/>
        <a:lstStyle/>
        <a:p>
          <a:r>
            <a:rPr lang="en-GB" sz="3200" b="1" dirty="0"/>
            <a:t>Strategic context</a:t>
          </a:r>
          <a:endParaRPr lang="en-US" sz="3200" b="1" dirty="0"/>
        </a:p>
      </dgm:t>
    </dgm:pt>
    <dgm:pt modelId="{FA88092B-E0C4-D542-9B6C-D2E68C20D0A4}" type="parTrans" cxnId="{B78B2DB2-350F-1541-8FA0-D5B6486FD487}">
      <dgm:prSet/>
      <dgm:spPr/>
      <dgm:t>
        <a:bodyPr/>
        <a:lstStyle/>
        <a:p>
          <a:endParaRPr lang="en-US" sz="1800"/>
        </a:p>
      </dgm:t>
    </dgm:pt>
    <dgm:pt modelId="{C6B6AF74-F62C-0B44-BD59-E638AF32FDC7}" type="sibTrans" cxnId="{B78B2DB2-350F-1541-8FA0-D5B6486FD487}">
      <dgm:prSet/>
      <dgm:spPr/>
      <dgm:t>
        <a:bodyPr/>
        <a:lstStyle/>
        <a:p>
          <a:endParaRPr lang="en-US" sz="1800"/>
        </a:p>
      </dgm:t>
    </dgm:pt>
    <dgm:pt modelId="{3F64C91E-9D71-0940-A66A-95BC2823A1CA}">
      <dgm:prSet phldrT="[Text]" custT="1"/>
      <dgm:spPr/>
      <dgm:t>
        <a:bodyPr/>
        <a:lstStyle/>
        <a:p>
          <a:r>
            <a:rPr lang="en-US" sz="1800"/>
            <a:t>Standard of evidence achieved</a:t>
          </a:r>
        </a:p>
      </dgm:t>
    </dgm:pt>
    <dgm:pt modelId="{7AFA4FBD-3159-F542-B44E-148306E12458}" type="parTrans" cxnId="{ECC37584-384F-6147-A8F5-88F47F3F18BD}">
      <dgm:prSet/>
      <dgm:spPr/>
      <dgm:t>
        <a:bodyPr/>
        <a:lstStyle/>
        <a:p>
          <a:endParaRPr lang="en-US" sz="1800"/>
        </a:p>
      </dgm:t>
    </dgm:pt>
    <dgm:pt modelId="{ED2FA6AD-7250-F749-BB27-6801CCCAC653}" type="sibTrans" cxnId="{ECC37584-384F-6147-A8F5-88F47F3F18BD}">
      <dgm:prSet/>
      <dgm:spPr/>
      <dgm:t>
        <a:bodyPr/>
        <a:lstStyle/>
        <a:p>
          <a:endParaRPr lang="en-US" sz="1800"/>
        </a:p>
      </dgm:t>
    </dgm:pt>
    <dgm:pt modelId="{D7BFA3D8-8FC0-7A4A-920D-C0041414190A}">
      <dgm:prSet phldrT="[Text]" custT="1"/>
      <dgm:spPr/>
      <dgm:t>
        <a:bodyPr/>
        <a:lstStyle/>
        <a:p>
          <a:r>
            <a:rPr lang="en-US" sz="1800"/>
            <a:t>Research design factors</a:t>
          </a:r>
        </a:p>
      </dgm:t>
    </dgm:pt>
    <dgm:pt modelId="{4F7076D8-37D4-264D-819A-68A5D4B5CF68}" type="parTrans" cxnId="{9F160813-B733-6A48-B6A3-7EB8805191D3}">
      <dgm:prSet/>
      <dgm:spPr/>
      <dgm:t>
        <a:bodyPr/>
        <a:lstStyle/>
        <a:p>
          <a:endParaRPr lang="en-US" sz="1800"/>
        </a:p>
      </dgm:t>
    </dgm:pt>
    <dgm:pt modelId="{871426F0-BBFF-B041-99D8-E8F83222B5E5}" type="sibTrans" cxnId="{9F160813-B733-6A48-B6A3-7EB8805191D3}">
      <dgm:prSet/>
      <dgm:spPr/>
      <dgm:t>
        <a:bodyPr/>
        <a:lstStyle/>
        <a:p>
          <a:endParaRPr lang="en-US" sz="1800"/>
        </a:p>
      </dgm:t>
    </dgm:pt>
    <dgm:pt modelId="{F44B06A5-2F04-2941-867A-AA40B00BE136}">
      <dgm:prSet phldrT="[Text]" custT="1"/>
      <dgm:spPr/>
      <dgm:t>
        <a:bodyPr/>
        <a:lstStyle/>
        <a:p>
          <a:r>
            <a:rPr lang="en-GB" sz="1800" dirty="0"/>
            <a:t>Support for evaluation</a:t>
          </a:r>
        </a:p>
      </dgm:t>
    </dgm:pt>
    <dgm:pt modelId="{2643831A-9EE0-5748-BFFB-60427ACFDFCB}" type="parTrans" cxnId="{99F0427B-C082-6445-A030-334F0F572CAF}">
      <dgm:prSet/>
      <dgm:spPr/>
      <dgm:t>
        <a:bodyPr/>
        <a:lstStyle/>
        <a:p>
          <a:endParaRPr lang="en-US" sz="1800"/>
        </a:p>
      </dgm:t>
    </dgm:pt>
    <dgm:pt modelId="{29004F45-15BF-E04A-AE73-16B0FDA450CC}" type="sibTrans" cxnId="{99F0427B-C082-6445-A030-334F0F572CAF}">
      <dgm:prSet/>
      <dgm:spPr/>
      <dgm:t>
        <a:bodyPr/>
        <a:lstStyle/>
        <a:p>
          <a:endParaRPr lang="en-US" sz="1800"/>
        </a:p>
      </dgm:t>
    </dgm:pt>
    <dgm:pt modelId="{00C49475-9300-C940-A167-B5DEF19C8BA5}">
      <dgm:prSet phldrT="[Text]" custT="1"/>
      <dgm:spPr/>
      <dgm:t>
        <a:bodyPr/>
        <a:lstStyle/>
        <a:p>
          <a:r>
            <a:rPr lang="en-GB" sz="1800"/>
            <a:t>Institutional culture</a:t>
          </a:r>
        </a:p>
      </dgm:t>
    </dgm:pt>
    <dgm:pt modelId="{B0B66B26-332C-8747-878E-0D605FC04C47}" type="parTrans" cxnId="{0E9676D6-209A-0545-914C-F9F50EB43B05}">
      <dgm:prSet/>
      <dgm:spPr/>
      <dgm:t>
        <a:bodyPr/>
        <a:lstStyle/>
        <a:p>
          <a:endParaRPr lang="en-US" sz="1800"/>
        </a:p>
      </dgm:t>
    </dgm:pt>
    <dgm:pt modelId="{4640F6DB-BD0C-F94A-8FBA-64756BD9242D}" type="sibTrans" cxnId="{0E9676D6-209A-0545-914C-F9F50EB43B05}">
      <dgm:prSet/>
      <dgm:spPr/>
      <dgm:t>
        <a:bodyPr/>
        <a:lstStyle/>
        <a:p>
          <a:endParaRPr lang="en-US" sz="1800"/>
        </a:p>
      </dgm:t>
    </dgm:pt>
    <dgm:pt modelId="{9CC3D3C1-0A20-4341-934E-6CA19BBC09A2}">
      <dgm:prSet phldrT="[Text]" custT="1"/>
      <dgm:spPr/>
      <dgm:t>
        <a:bodyPr/>
        <a:lstStyle/>
        <a:p>
          <a:r>
            <a:rPr lang="en-GB" sz="1800" b="0"/>
            <a:t>Skills and expertise</a:t>
          </a:r>
        </a:p>
      </dgm:t>
    </dgm:pt>
    <dgm:pt modelId="{6AAB73F0-C039-B647-99EE-82A05D1191F1}" type="parTrans" cxnId="{BA42AEB0-D79B-6C46-9083-4085101B89C3}">
      <dgm:prSet/>
      <dgm:spPr/>
      <dgm:t>
        <a:bodyPr/>
        <a:lstStyle/>
        <a:p>
          <a:endParaRPr lang="en-US" sz="1800"/>
        </a:p>
      </dgm:t>
    </dgm:pt>
    <dgm:pt modelId="{4FC17E37-FF96-CC46-8190-CDA7E2D3C8FE}" type="sibTrans" cxnId="{BA42AEB0-D79B-6C46-9083-4085101B89C3}">
      <dgm:prSet/>
      <dgm:spPr/>
      <dgm:t>
        <a:bodyPr/>
        <a:lstStyle/>
        <a:p>
          <a:endParaRPr lang="en-US" sz="1800"/>
        </a:p>
      </dgm:t>
    </dgm:pt>
    <dgm:pt modelId="{D4994006-896D-704C-8E77-0CADEB63B2F4}">
      <dgm:prSet phldrT="[Text]" custT="1"/>
      <dgm:spPr/>
      <dgm:t>
        <a:bodyPr/>
        <a:lstStyle/>
        <a:p>
          <a:r>
            <a:rPr lang="en-GB" sz="1800"/>
            <a:t>Interpretation of findings</a:t>
          </a:r>
        </a:p>
      </dgm:t>
    </dgm:pt>
    <dgm:pt modelId="{743E5F7C-93E4-FD42-9A0E-B111BD0A4381}" type="parTrans" cxnId="{130E01AA-DB51-2247-9D64-9BC2F58A5AE5}">
      <dgm:prSet/>
      <dgm:spPr/>
      <dgm:t>
        <a:bodyPr/>
        <a:lstStyle/>
        <a:p>
          <a:endParaRPr lang="en-US" sz="1800"/>
        </a:p>
      </dgm:t>
    </dgm:pt>
    <dgm:pt modelId="{B90A4E51-ACFD-FC42-8E00-CEE067FF031A}" type="sibTrans" cxnId="{130E01AA-DB51-2247-9D64-9BC2F58A5AE5}">
      <dgm:prSet/>
      <dgm:spPr/>
      <dgm:t>
        <a:bodyPr/>
        <a:lstStyle/>
        <a:p>
          <a:endParaRPr lang="en-US" sz="1800"/>
        </a:p>
      </dgm:t>
    </dgm:pt>
    <dgm:pt modelId="{0AD261F0-29BD-664B-91A6-010258914D41}">
      <dgm:prSet phldrT="[Text]" custT="1"/>
      <dgm:spPr/>
      <dgm:t>
        <a:bodyPr/>
        <a:lstStyle/>
        <a:p>
          <a:r>
            <a:rPr lang="en-GB" sz="1800"/>
            <a:t>Use of results</a:t>
          </a:r>
        </a:p>
      </dgm:t>
    </dgm:pt>
    <dgm:pt modelId="{D51AEBF6-9C80-A741-AEF1-0E53F7BD69D6}" type="parTrans" cxnId="{C8C77455-9E2E-704F-A5AB-1A3809949F9A}">
      <dgm:prSet/>
      <dgm:spPr/>
      <dgm:t>
        <a:bodyPr/>
        <a:lstStyle/>
        <a:p>
          <a:endParaRPr lang="en-US" sz="1800"/>
        </a:p>
      </dgm:t>
    </dgm:pt>
    <dgm:pt modelId="{59366406-1D19-7147-8F64-043F6FF5960E}" type="sibTrans" cxnId="{C8C77455-9E2E-704F-A5AB-1A3809949F9A}">
      <dgm:prSet/>
      <dgm:spPr/>
      <dgm:t>
        <a:bodyPr/>
        <a:lstStyle/>
        <a:p>
          <a:endParaRPr lang="en-US" sz="1800"/>
        </a:p>
      </dgm:t>
    </dgm:pt>
    <dgm:pt modelId="{35344254-8BF3-BA47-981E-69C4DC55B3D1}">
      <dgm:prSet phldrT="[Text]" custT="1"/>
      <dgm:spPr/>
      <dgm:t>
        <a:bodyPr/>
        <a:lstStyle/>
        <a:p>
          <a:r>
            <a:rPr lang="en-GB" sz="1800" b="0"/>
            <a:t>Resources</a:t>
          </a:r>
        </a:p>
      </dgm:t>
    </dgm:pt>
    <dgm:pt modelId="{04584077-6161-E948-BCB0-136AD0F370BF}" type="parTrans" cxnId="{F04A689C-F6A3-A74F-99CA-185449BBAD75}">
      <dgm:prSet/>
      <dgm:spPr/>
      <dgm:t>
        <a:bodyPr/>
        <a:lstStyle/>
        <a:p>
          <a:endParaRPr lang="en-US" sz="1800"/>
        </a:p>
      </dgm:t>
    </dgm:pt>
    <dgm:pt modelId="{46A369AA-14DA-044F-AFA5-FE55D13399CE}" type="sibTrans" cxnId="{F04A689C-F6A3-A74F-99CA-185449BBAD75}">
      <dgm:prSet/>
      <dgm:spPr/>
      <dgm:t>
        <a:bodyPr/>
        <a:lstStyle/>
        <a:p>
          <a:endParaRPr lang="en-US" sz="1800"/>
        </a:p>
      </dgm:t>
    </dgm:pt>
    <dgm:pt modelId="{0E2C94D6-7680-4C4A-9840-C2A92D05F123}">
      <dgm:prSet phldrT="[Text]" custT="1"/>
      <dgm:spPr/>
      <dgm:t>
        <a:bodyPr/>
        <a:lstStyle/>
        <a:p>
          <a:r>
            <a:rPr lang="en-GB" sz="1800" b="0" dirty="0"/>
            <a:t>Data strategy</a:t>
          </a:r>
        </a:p>
      </dgm:t>
    </dgm:pt>
    <dgm:pt modelId="{B73EA85A-0D9F-2747-A14D-1A2318F1F822}" type="sibTrans" cxnId="{45A4ECBE-B674-3247-A6EF-65BA740C097E}">
      <dgm:prSet/>
      <dgm:spPr/>
      <dgm:t>
        <a:bodyPr/>
        <a:lstStyle/>
        <a:p>
          <a:endParaRPr lang="en-US" sz="1800"/>
        </a:p>
      </dgm:t>
    </dgm:pt>
    <dgm:pt modelId="{8A10DA0C-C035-944C-AD00-BEB60753CED6}" type="parTrans" cxnId="{45A4ECBE-B674-3247-A6EF-65BA740C097E}">
      <dgm:prSet/>
      <dgm:spPr/>
      <dgm:t>
        <a:bodyPr/>
        <a:lstStyle/>
        <a:p>
          <a:endParaRPr lang="en-US" sz="1800"/>
        </a:p>
      </dgm:t>
    </dgm:pt>
    <dgm:pt modelId="{DD2220E4-0A35-4DBB-8BAE-C7DB2A03C2D6}" type="pres">
      <dgm:prSet presAssocID="{66F121DD-0258-449F-8256-562B79A3EDDC}" presName="compositeShape" presStyleCnt="0">
        <dgm:presLayoutVars>
          <dgm:chMax val="7"/>
          <dgm:dir/>
          <dgm:resizeHandles val="exact"/>
        </dgm:presLayoutVars>
      </dgm:prSet>
      <dgm:spPr/>
    </dgm:pt>
    <dgm:pt modelId="{40DFD0CE-69FC-4D04-BEB7-3721B9C7FDB0}" type="pres">
      <dgm:prSet presAssocID="{21F03758-9FEF-4B0B-AA97-18787EE094F2}" presName="circ1" presStyleLbl="vennNode1" presStyleIdx="0" presStyleCnt="4" custScaleX="133850" custScaleY="122370" custLinFactNeighborX="-1346"/>
      <dgm:spPr/>
      <dgm:t>
        <a:bodyPr/>
        <a:lstStyle/>
        <a:p>
          <a:endParaRPr lang="en-GB"/>
        </a:p>
      </dgm:t>
    </dgm:pt>
    <dgm:pt modelId="{B0DAA7E5-CFB5-4357-885E-0C3AE1D01107}" type="pres">
      <dgm:prSet presAssocID="{21F03758-9FEF-4B0B-AA97-18787EE094F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48BB77-9482-4B70-8D78-EDA41C547314}" type="pres">
      <dgm:prSet presAssocID="{3A9AA575-20BA-436D-88BB-396DB5FB9B92}" presName="circ2" presStyleLbl="vennNode1" presStyleIdx="1" presStyleCnt="4" custScaleX="155178" custScaleY="126603"/>
      <dgm:spPr/>
      <dgm:t>
        <a:bodyPr/>
        <a:lstStyle/>
        <a:p>
          <a:endParaRPr lang="en-GB"/>
        </a:p>
      </dgm:t>
    </dgm:pt>
    <dgm:pt modelId="{23FDAF3D-DB9D-4090-A924-92D591801A1F}" type="pres">
      <dgm:prSet presAssocID="{3A9AA575-20BA-436D-88BB-396DB5FB9B9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970150-DEFC-4DEA-AC04-FD8DD12DB9DD}" type="pres">
      <dgm:prSet presAssocID="{3698F0AC-1C8D-4DFC-A938-4F2C2315FE70}" presName="circ3" presStyleLbl="vennNode1" presStyleIdx="2" presStyleCnt="4" custScaleX="131674" custScaleY="127767"/>
      <dgm:spPr/>
      <dgm:t>
        <a:bodyPr/>
        <a:lstStyle/>
        <a:p>
          <a:endParaRPr lang="en-US"/>
        </a:p>
      </dgm:t>
    </dgm:pt>
    <dgm:pt modelId="{15463620-4436-4453-9DAF-85FA5C36C2A9}" type="pres">
      <dgm:prSet presAssocID="{3698F0AC-1C8D-4DFC-A938-4F2C2315FE7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4E4DA-3ABA-924C-B59F-BC5DAEEAAC5E}" type="pres">
      <dgm:prSet presAssocID="{3E050365-1BF2-DB45-B8E5-8C3E82892069}" presName="circ4" presStyleLbl="vennNode1" presStyleIdx="3" presStyleCnt="4" custScaleX="128081" custScaleY="108586" custLinFactNeighborX="-1574"/>
      <dgm:spPr/>
      <dgm:t>
        <a:bodyPr/>
        <a:lstStyle/>
        <a:p>
          <a:endParaRPr lang="en-US"/>
        </a:p>
      </dgm:t>
    </dgm:pt>
    <dgm:pt modelId="{9626AC29-6EBD-2F4F-B604-A122EB3330D8}" type="pres">
      <dgm:prSet presAssocID="{3E050365-1BF2-DB45-B8E5-8C3E8289206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0E01AA-DB51-2247-9D64-9BC2F58A5AE5}" srcId="{3698F0AC-1C8D-4DFC-A938-4F2C2315FE70}" destId="{D4994006-896D-704C-8E77-0CADEB63B2F4}" srcOrd="0" destOrd="0" parTransId="{743E5F7C-93E4-FD42-9A0E-B111BD0A4381}" sibTransId="{B90A4E51-ACFD-FC42-8E00-CEE067FF031A}"/>
    <dgm:cxn modelId="{99F0427B-C082-6445-A030-334F0F572CAF}" srcId="{3E050365-1BF2-DB45-B8E5-8C3E82892069}" destId="{F44B06A5-2F04-2941-867A-AA40B00BE136}" srcOrd="0" destOrd="0" parTransId="{2643831A-9EE0-5748-BFFB-60427ACFDFCB}" sibTransId="{29004F45-15BF-E04A-AE73-16B0FDA450CC}"/>
    <dgm:cxn modelId="{0E9676D6-209A-0545-914C-F9F50EB43B05}" srcId="{3E050365-1BF2-DB45-B8E5-8C3E82892069}" destId="{00C49475-9300-C940-A167-B5DEF19C8BA5}" srcOrd="1" destOrd="0" parTransId="{B0B66B26-332C-8747-878E-0D605FC04C47}" sibTransId="{4640F6DB-BD0C-F94A-8FBA-64756BD9242D}"/>
    <dgm:cxn modelId="{ECC37584-384F-6147-A8F5-88F47F3F18BD}" srcId="{21F03758-9FEF-4B0B-AA97-18787EE094F2}" destId="{3F64C91E-9D71-0940-A66A-95BC2823A1CA}" srcOrd="0" destOrd="0" parTransId="{7AFA4FBD-3159-F542-B44E-148306E12458}" sibTransId="{ED2FA6AD-7250-F749-BB27-6801CCCAC653}"/>
    <dgm:cxn modelId="{53CDDF20-ABC1-4BC6-8EEE-07D6D4311CFE}" type="presOf" srcId="{0AD261F0-29BD-664B-91A6-010258914D41}" destId="{B0970150-DEFC-4DEA-AC04-FD8DD12DB9DD}" srcOrd="0" destOrd="2" presId="urn:microsoft.com/office/officeart/2005/8/layout/venn1"/>
    <dgm:cxn modelId="{94832994-56A3-4BF9-BB83-AFAC6D91F800}" type="presOf" srcId="{3E050365-1BF2-DB45-B8E5-8C3E82892069}" destId="{9626AC29-6EBD-2F4F-B604-A122EB3330D8}" srcOrd="1" destOrd="0" presId="urn:microsoft.com/office/officeart/2005/8/layout/venn1"/>
    <dgm:cxn modelId="{32684963-D965-46E1-A4F6-167C68F94A39}" type="presOf" srcId="{66F121DD-0258-449F-8256-562B79A3EDDC}" destId="{DD2220E4-0A35-4DBB-8BAE-C7DB2A03C2D6}" srcOrd="0" destOrd="0" presId="urn:microsoft.com/office/officeart/2005/8/layout/venn1"/>
    <dgm:cxn modelId="{27AD5107-EFDC-4168-860F-EA37468FEFC4}" type="presOf" srcId="{3A9AA575-20BA-436D-88BB-396DB5FB9B92}" destId="{23FDAF3D-DB9D-4090-A924-92D591801A1F}" srcOrd="1" destOrd="0" presId="urn:microsoft.com/office/officeart/2005/8/layout/venn1"/>
    <dgm:cxn modelId="{3D4B8FE6-84E0-4D62-89C5-6C5F556D49FC}" type="presOf" srcId="{3F64C91E-9D71-0940-A66A-95BC2823A1CA}" destId="{B0DAA7E5-CFB5-4357-885E-0C3AE1D01107}" srcOrd="1" destOrd="1" presId="urn:microsoft.com/office/officeart/2005/8/layout/venn1"/>
    <dgm:cxn modelId="{641063F0-2F8F-41C7-B461-6A97DC44C6E7}" type="presOf" srcId="{9CC3D3C1-0A20-4341-934E-6CA19BBC09A2}" destId="{5448BB77-9482-4B70-8D78-EDA41C547314}" srcOrd="0" destOrd="3" presId="urn:microsoft.com/office/officeart/2005/8/layout/venn1"/>
    <dgm:cxn modelId="{73581B52-B71C-4EED-B872-B0ED1B21292E}" type="presOf" srcId="{3698F0AC-1C8D-4DFC-A938-4F2C2315FE70}" destId="{15463620-4436-4453-9DAF-85FA5C36C2A9}" srcOrd="1" destOrd="0" presId="urn:microsoft.com/office/officeart/2005/8/layout/venn1"/>
    <dgm:cxn modelId="{8B75C6D4-04F7-45BA-8EC6-B988B37EBD64}" type="presOf" srcId="{3E050365-1BF2-DB45-B8E5-8C3E82892069}" destId="{8154E4DA-3ABA-924C-B59F-BC5DAEEAAC5E}" srcOrd="0" destOrd="0" presId="urn:microsoft.com/office/officeart/2005/8/layout/venn1"/>
    <dgm:cxn modelId="{CB18DA0F-3A2A-4330-BAE1-35858276DCD2}" srcId="{66F121DD-0258-449F-8256-562B79A3EDDC}" destId="{3A9AA575-20BA-436D-88BB-396DB5FB9B92}" srcOrd="1" destOrd="0" parTransId="{60B50FA2-CFA5-44AB-BAA6-1BF643F4A1DB}" sibTransId="{1F16E79D-A1E4-45AA-86BA-E45039EA6ABA}"/>
    <dgm:cxn modelId="{6AF74ED2-4E9A-478B-8A6E-25C4B281948B}" type="presOf" srcId="{F44B06A5-2F04-2941-867A-AA40B00BE136}" destId="{8154E4DA-3ABA-924C-B59F-BC5DAEEAAC5E}" srcOrd="0" destOrd="1" presId="urn:microsoft.com/office/officeart/2005/8/layout/venn1"/>
    <dgm:cxn modelId="{3BF7172C-714D-445F-AC41-1E76618E4384}" type="presOf" srcId="{D4994006-896D-704C-8E77-0CADEB63B2F4}" destId="{15463620-4436-4453-9DAF-85FA5C36C2A9}" srcOrd="1" destOrd="1" presId="urn:microsoft.com/office/officeart/2005/8/layout/venn1"/>
    <dgm:cxn modelId="{EEA37F59-9640-4DA0-A6EF-0F691D4F29DA}" type="presOf" srcId="{0E2C94D6-7680-4C4A-9840-C2A92D05F123}" destId="{5448BB77-9482-4B70-8D78-EDA41C547314}" srcOrd="0" destOrd="1" presId="urn:microsoft.com/office/officeart/2005/8/layout/venn1"/>
    <dgm:cxn modelId="{4F555489-571A-4383-BD67-C4CAEAC2E7FF}" type="presOf" srcId="{F44B06A5-2F04-2941-867A-AA40B00BE136}" destId="{9626AC29-6EBD-2F4F-B604-A122EB3330D8}" srcOrd="1" destOrd="1" presId="urn:microsoft.com/office/officeart/2005/8/layout/venn1"/>
    <dgm:cxn modelId="{45A4ECBE-B674-3247-A6EF-65BA740C097E}" srcId="{3A9AA575-20BA-436D-88BB-396DB5FB9B92}" destId="{0E2C94D6-7680-4C4A-9840-C2A92D05F123}" srcOrd="0" destOrd="0" parTransId="{8A10DA0C-C035-944C-AD00-BEB60753CED6}" sibTransId="{B73EA85A-0D9F-2747-A14D-1A2318F1F822}"/>
    <dgm:cxn modelId="{BB744D48-8B4E-499F-99B5-3A85FBFC6F60}" type="presOf" srcId="{00C49475-9300-C940-A167-B5DEF19C8BA5}" destId="{8154E4DA-3ABA-924C-B59F-BC5DAEEAAC5E}" srcOrd="0" destOrd="2" presId="urn:microsoft.com/office/officeart/2005/8/layout/venn1"/>
    <dgm:cxn modelId="{92D51192-485B-45ED-AE4B-17782463034E}" type="presOf" srcId="{21F03758-9FEF-4B0B-AA97-18787EE094F2}" destId="{B0DAA7E5-CFB5-4357-885E-0C3AE1D01107}" srcOrd="1" destOrd="0" presId="urn:microsoft.com/office/officeart/2005/8/layout/venn1"/>
    <dgm:cxn modelId="{569F828E-6DC4-4606-B54F-3E40F89DE639}" type="presOf" srcId="{3A9AA575-20BA-436D-88BB-396DB5FB9B92}" destId="{5448BB77-9482-4B70-8D78-EDA41C547314}" srcOrd="0" destOrd="0" presId="urn:microsoft.com/office/officeart/2005/8/layout/venn1"/>
    <dgm:cxn modelId="{13142211-AC4B-400E-A4F7-FBAFA04F877C}" type="presOf" srcId="{3698F0AC-1C8D-4DFC-A938-4F2C2315FE70}" destId="{B0970150-DEFC-4DEA-AC04-FD8DD12DB9DD}" srcOrd="0" destOrd="0" presId="urn:microsoft.com/office/officeart/2005/8/layout/venn1"/>
    <dgm:cxn modelId="{ADA8514A-B295-4D40-9E71-DAF0704FB50E}" type="presOf" srcId="{3F64C91E-9D71-0940-A66A-95BC2823A1CA}" destId="{40DFD0CE-69FC-4D04-BEB7-3721B9C7FDB0}" srcOrd="0" destOrd="1" presId="urn:microsoft.com/office/officeart/2005/8/layout/venn1"/>
    <dgm:cxn modelId="{95E1CAAA-EEA1-4378-BCAF-FC6AE693FB72}" type="presOf" srcId="{35344254-8BF3-BA47-981E-69C4DC55B3D1}" destId="{23FDAF3D-DB9D-4090-A924-92D591801A1F}" srcOrd="1" destOrd="2" presId="urn:microsoft.com/office/officeart/2005/8/layout/venn1"/>
    <dgm:cxn modelId="{9F160813-B733-6A48-B6A3-7EB8805191D3}" srcId="{21F03758-9FEF-4B0B-AA97-18787EE094F2}" destId="{D7BFA3D8-8FC0-7A4A-920D-C0041414190A}" srcOrd="1" destOrd="0" parTransId="{4F7076D8-37D4-264D-819A-68A5D4B5CF68}" sibTransId="{871426F0-BBFF-B041-99D8-E8F83222B5E5}"/>
    <dgm:cxn modelId="{3DA518CE-650F-465F-B3CF-7FD218ADA796}" srcId="{66F121DD-0258-449F-8256-562B79A3EDDC}" destId="{3698F0AC-1C8D-4DFC-A938-4F2C2315FE70}" srcOrd="2" destOrd="0" parTransId="{116CDA9B-B14E-4735-8C36-FEC0D0625D79}" sibTransId="{BACD2B0F-6EEB-4BCE-8E6E-4A2F29CE89F9}"/>
    <dgm:cxn modelId="{F04A689C-F6A3-A74F-99CA-185449BBAD75}" srcId="{3A9AA575-20BA-436D-88BB-396DB5FB9B92}" destId="{35344254-8BF3-BA47-981E-69C4DC55B3D1}" srcOrd="1" destOrd="0" parTransId="{04584077-6161-E948-BCB0-136AD0F370BF}" sibTransId="{46A369AA-14DA-044F-AFA5-FE55D13399CE}"/>
    <dgm:cxn modelId="{BA42AEB0-D79B-6C46-9083-4085101B89C3}" srcId="{3A9AA575-20BA-436D-88BB-396DB5FB9B92}" destId="{9CC3D3C1-0A20-4341-934E-6CA19BBC09A2}" srcOrd="2" destOrd="0" parTransId="{6AAB73F0-C039-B647-99EE-82A05D1191F1}" sibTransId="{4FC17E37-FF96-CC46-8190-CDA7E2D3C8FE}"/>
    <dgm:cxn modelId="{96BD9E83-6FAC-492D-B0F9-1FFB70AA89D6}" type="presOf" srcId="{D4994006-896D-704C-8E77-0CADEB63B2F4}" destId="{B0970150-DEFC-4DEA-AC04-FD8DD12DB9DD}" srcOrd="0" destOrd="1" presId="urn:microsoft.com/office/officeart/2005/8/layout/venn1"/>
    <dgm:cxn modelId="{A89130BC-F10E-4E12-B243-9D4C530A3FEA}" type="presOf" srcId="{D7BFA3D8-8FC0-7A4A-920D-C0041414190A}" destId="{40DFD0CE-69FC-4D04-BEB7-3721B9C7FDB0}" srcOrd="0" destOrd="2" presId="urn:microsoft.com/office/officeart/2005/8/layout/venn1"/>
    <dgm:cxn modelId="{51EF1637-EE75-432B-A5C0-8AA794A5ADEF}" type="presOf" srcId="{00C49475-9300-C940-A167-B5DEF19C8BA5}" destId="{9626AC29-6EBD-2F4F-B604-A122EB3330D8}" srcOrd="1" destOrd="2" presId="urn:microsoft.com/office/officeart/2005/8/layout/venn1"/>
    <dgm:cxn modelId="{B78B2DB2-350F-1541-8FA0-D5B6486FD487}" srcId="{66F121DD-0258-449F-8256-562B79A3EDDC}" destId="{3E050365-1BF2-DB45-B8E5-8C3E82892069}" srcOrd="3" destOrd="0" parTransId="{FA88092B-E0C4-D542-9B6C-D2E68C20D0A4}" sibTransId="{C6B6AF74-F62C-0B44-BD59-E638AF32FDC7}"/>
    <dgm:cxn modelId="{8F6E72F4-4432-43E1-9733-99A77B0CF064}" srcId="{66F121DD-0258-449F-8256-562B79A3EDDC}" destId="{21F03758-9FEF-4B0B-AA97-18787EE094F2}" srcOrd="0" destOrd="0" parTransId="{132517DB-AA6B-4C15-9229-C1A4FFCD8D0F}" sibTransId="{32C5324B-61DE-43E3-819F-075FA828D928}"/>
    <dgm:cxn modelId="{6193BE7E-7FD5-4F2D-A5E7-8FDC29E92846}" type="presOf" srcId="{35344254-8BF3-BA47-981E-69C4DC55B3D1}" destId="{5448BB77-9482-4B70-8D78-EDA41C547314}" srcOrd="0" destOrd="2" presId="urn:microsoft.com/office/officeart/2005/8/layout/venn1"/>
    <dgm:cxn modelId="{C8C77455-9E2E-704F-A5AB-1A3809949F9A}" srcId="{3698F0AC-1C8D-4DFC-A938-4F2C2315FE70}" destId="{0AD261F0-29BD-664B-91A6-010258914D41}" srcOrd="1" destOrd="0" parTransId="{D51AEBF6-9C80-A741-AEF1-0E53F7BD69D6}" sibTransId="{59366406-1D19-7147-8F64-043F6FF5960E}"/>
    <dgm:cxn modelId="{927A7783-6736-4B8B-86F9-87ADFE1B6D5B}" type="presOf" srcId="{9CC3D3C1-0A20-4341-934E-6CA19BBC09A2}" destId="{23FDAF3D-DB9D-4090-A924-92D591801A1F}" srcOrd="1" destOrd="3" presId="urn:microsoft.com/office/officeart/2005/8/layout/venn1"/>
    <dgm:cxn modelId="{1757B76F-1563-4ABF-B785-2FF09F0A79E6}" type="presOf" srcId="{0AD261F0-29BD-664B-91A6-010258914D41}" destId="{15463620-4436-4453-9DAF-85FA5C36C2A9}" srcOrd="1" destOrd="2" presId="urn:microsoft.com/office/officeart/2005/8/layout/venn1"/>
    <dgm:cxn modelId="{4E580EB2-4F80-40FD-BB0D-8A8B3DBE7506}" type="presOf" srcId="{21F03758-9FEF-4B0B-AA97-18787EE094F2}" destId="{40DFD0CE-69FC-4D04-BEB7-3721B9C7FDB0}" srcOrd="0" destOrd="0" presId="urn:microsoft.com/office/officeart/2005/8/layout/venn1"/>
    <dgm:cxn modelId="{878FD295-7E20-488C-B4D6-1A969D3EC575}" type="presOf" srcId="{D7BFA3D8-8FC0-7A4A-920D-C0041414190A}" destId="{B0DAA7E5-CFB5-4357-885E-0C3AE1D01107}" srcOrd="1" destOrd="2" presId="urn:microsoft.com/office/officeart/2005/8/layout/venn1"/>
    <dgm:cxn modelId="{B0AB19D6-2B34-49BC-80C4-9F75B5D8DF69}" type="presOf" srcId="{0E2C94D6-7680-4C4A-9840-C2A92D05F123}" destId="{23FDAF3D-DB9D-4090-A924-92D591801A1F}" srcOrd="1" destOrd="1" presId="urn:microsoft.com/office/officeart/2005/8/layout/venn1"/>
    <dgm:cxn modelId="{2859A8B6-D13E-496A-8F25-B6D1AA3EEC9B}" type="presParOf" srcId="{DD2220E4-0A35-4DBB-8BAE-C7DB2A03C2D6}" destId="{40DFD0CE-69FC-4D04-BEB7-3721B9C7FDB0}" srcOrd="0" destOrd="0" presId="urn:microsoft.com/office/officeart/2005/8/layout/venn1"/>
    <dgm:cxn modelId="{6720FF16-BF9E-455D-9F95-0AFDCBA76531}" type="presParOf" srcId="{DD2220E4-0A35-4DBB-8BAE-C7DB2A03C2D6}" destId="{B0DAA7E5-CFB5-4357-885E-0C3AE1D01107}" srcOrd="1" destOrd="0" presId="urn:microsoft.com/office/officeart/2005/8/layout/venn1"/>
    <dgm:cxn modelId="{FE78780F-2294-41EA-86C4-DCFD1C454D7D}" type="presParOf" srcId="{DD2220E4-0A35-4DBB-8BAE-C7DB2A03C2D6}" destId="{5448BB77-9482-4B70-8D78-EDA41C547314}" srcOrd="2" destOrd="0" presId="urn:microsoft.com/office/officeart/2005/8/layout/venn1"/>
    <dgm:cxn modelId="{0308A250-CD00-4C9E-AFA8-3EA76EAD8A33}" type="presParOf" srcId="{DD2220E4-0A35-4DBB-8BAE-C7DB2A03C2D6}" destId="{23FDAF3D-DB9D-4090-A924-92D591801A1F}" srcOrd="3" destOrd="0" presId="urn:microsoft.com/office/officeart/2005/8/layout/venn1"/>
    <dgm:cxn modelId="{9D9376CD-40BD-4348-A930-3B927E583D73}" type="presParOf" srcId="{DD2220E4-0A35-4DBB-8BAE-C7DB2A03C2D6}" destId="{B0970150-DEFC-4DEA-AC04-FD8DD12DB9DD}" srcOrd="4" destOrd="0" presId="urn:microsoft.com/office/officeart/2005/8/layout/venn1"/>
    <dgm:cxn modelId="{5D7F58F7-DB59-41EA-B9F4-B5EB791D10D6}" type="presParOf" srcId="{DD2220E4-0A35-4DBB-8BAE-C7DB2A03C2D6}" destId="{15463620-4436-4453-9DAF-85FA5C36C2A9}" srcOrd="5" destOrd="0" presId="urn:microsoft.com/office/officeart/2005/8/layout/venn1"/>
    <dgm:cxn modelId="{39C9381C-7953-4FB7-A84E-62BD947EAF7B}" type="presParOf" srcId="{DD2220E4-0A35-4DBB-8BAE-C7DB2A03C2D6}" destId="{8154E4DA-3ABA-924C-B59F-BC5DAEEAAC5E}" srcOrd="6" destOrd="0" presId="urn:microsoft.com/office/officeart/2005/8/layout/venn1"/>
    <dgm:cxn modelId="{B943EE82-EC48-45FE-8C6A-62497984903C}" type="presParOf" srcId="{DD2220E4-0A35-4DBB-8BAE-C7DB2A03C2D6}" destId="{9626AC29-6EBD-2F4F-B604-A122EB3330D8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9E10A-43B0-3C43-B963-F06FF02C4115}">
      <dsp:nvSpPr>
        <dsp:cNvPr id="0" name=""/>
        <dsp:cNvSpPr/>
      </dsp:nvSpPr>
      <dsp:spPr>
        <a:xfrm rot="5400000">
          <a:off x="376148" y="1154989"/>
          <a:ext cx="1014331" cy="11547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706DB1-5FA7-5445-A87C-5DD14E1A2CE8}">
      <dsp:nvSpPr>
        <dsp:cNvPr id="0" name=""/>
        <dsp:cNvSpPr/>
      </dsp:nvSpPr>
      <dsp:spPr>
        <a:xfrm>
          <a:off x="107412" y="30582"/>
          <a:ext cx="1707537" cy="119522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Understanding the challenge</a:t>
          </a:r>
        </a:p>
      </dsp:txBody>
      <dsp:txXfrm>
        <a:off x="165768" y="88938"/>
        <a:ext cx="1590825" cy="1078508"/>
      </dsp:txXfrm>
    </dsp:sp>
    <dsp:sp modelId="{0FF93AE1-4302-244C-B2D8-43A93FE5F2AD}">
      <dsp:nvSpPr>
        <dsp:cNvPr id="0" name=""/>
        <dsp:cNvSpPr/>
      </dsp:nvSpPr>
      <dsp:spPr>
        <a:xfrm>
          <a:off x="1814950" y="144573"/>
          <a:ext cx="1241900" cy="966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/>
            <a:t>Why is your intervention necessary? </a:t>
          </a:r>
        </a:p>
      </dsp:txBody>
      <dsp:txXfrm>
        <a:off x="1814950" y="144573"/>
        <a:ext cx="1241900" cy="966030"/>
      </dsp:txXfrm>
    </dsp:sp>
    <dsp:sp modelId="{4C4C1057-AC9C-844B-A014-992A4951B7E8}">
      <dsp:nvSpPr>
        <dsp:cNvPr id="0" name=""/>
        <dsp:cNvSpPr/>
      </dsp:nvSpPr>
      <dsp:spPr>
        <a:xfrm rot="5400000">
          <a:off x="1791878" y="2497616"/>
          <a:ext cx="1014331" cy="11547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FEBA11-3690-5B4E-AF13-80EA2ADFAE9F}">
      <dsp:nvSpPr>
        <dsp:cNvPr id="0" name=""/>
        <dsp:cNvSpPr/>
      </dsp:nvSpPr>
      <dsp:spPr>
        <a:xfrm>
          <a:off x="2885313" y="2642139"/>
          <a:ext cx="1707537" cy="119522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Defining your interventions</a:t>
          </a:r>
        </a:p>
      </dsp:txBody>
      <dsp:txXfrm>
        <a:off x="2943669" y="2700495"/>
        <a:ext cx="1590825" cy="1078508"/>
      </dsp:txXfrm>
    </dsp:sp>
    <dsp:sp modelId="{ED8FA99A-9621-9044-86FC-E4CA15A7191C}">
      <dsp:nvSpPr>
        <dsp:cNvPr id="0" name=""/>
        <dsp:cNvSpPr/>
      </dsp:nvSpPr>
      <dsp:spPr>
        <a:xfrm>
          <a:off x="4792468" y="2790656"/>
          <a:ext cx="1241900" cy="966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/>
            <a:t>Who will you reach and how will you work with them?</a:t>
          </a:r>
        </a:p>
      </dsp:txBody>
      <dsp:txXfrm>
        <a:off x="4792468" y="2790656"/>
        <a:ext cx="1241900" cy="966030"/>
      </dsp:txXfrm>
    </dsp:sp>
    <dsp:sp modelId="{394F6643-282B-6E40-A6AB-E6AE0A7115DE}">
      <dsp:nvSpPr>
        <dsp:cNvPr id="0" name=""/>
        <dsp:cNvSpPr/>
      </dsp:nvSpPr>
      <dsp:spPr>
        <a:xfrm rot="5400000">
          <a:off x="3207609" y="3840244"/>
          <a:ext cx="1014331" cy="11547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378B84-5EC2-8148-ADEC-B434C91FC7C3}">
      <dsp:nvSpPr>
        <dsp:cNvPr id="0" name=""/>
        <dsp:cNvSpPr/>
      </dsp:nvSpPr>
      <dsp:spPr>
        <a:xfrm>
          <a:off x="1517996" y="1271472"/>
          <a:ext cx="1707537" cy="119522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Understanding the processes involved in bringing about the change</a:t>
          </a:r>
        </a:p>
      </dsp:txBody>
      <dsp:txXfrm>
        <a:off x="1576352" y="1329828"/>
        <a:ext cx="1590825" cy="1078508"/>
      </dsp:txXfrm>
    </dsp:sp>
    <dsp:sp modelId="{ABD2BE5E-B156-F245-9C38-D4B402DF44BA}">
      <dsp:nvSpPr>
        <dsp:cNvPr id="0" name=""/>
        <dsp:cNvSpPr/>
      </dsp:nvSpPr>
      <dsp:spPr>
        <a:xfrm>
          <a:off x="3389930" y="1385468"/>
          <a:ext cx="1241900" cy="966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/>
            <a:t>How will you benefit people and get the results you want? </a:t>
          </a:r>
        </a:p>
      </dsp:txBody>
      <dsp:txXfrm>
        <a:off x="3389930" y="1385468"/>
        <a:ext cx="1241900" cy="966030"/>
      </dsp:txXfrm>
    </dsp:sp>
    <dsp:sp modelId="{644E0C02-9973-3B4A-83A1-93E8CA80A4FE}">
      <dsp:nvSpPr>
        <dsp:cNvPr id="0" name=""/>
        <dsp:cNvSpPr/>
      </dsp:nvSpPr>
      <dsp:spPr>
        <a:xfrm>
          <a:off x="4354602" y="4058464"/>
          <a:ext cx="1707537" cy="119522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Determining the impact of your work</a:t>
          </a:r>
        </a:p>
      </dsp:txBody>
      <dsp:txXfrm>
        <a:off x="4412958" y="4116820"/>
        <a:ext cx="1590825" cy="1078508"/>
      </dsp:txXfrm>
    </dsp:sp>
    <dsp:sp modelId="{6A880635-AD81-EA4F-B30B-EB43DF5B8A4D}">
      <dsp:nvSpPr>
        <dsp:cNvPr id="0" name=""/>
        <dsp:cNvSpPr/>
      </dsp:nvSpPr>
      <dsp:spPr>
        <a:xfrm>
          <a:off x="6062140" y="4172456"/>
          <a:ext cx="1241900" cy="966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/>
            <a:t>What will be the short, medium and long-term impact? </a:t>
          </a:r>
        </a:p>
      </dsp:txBody>
      <dsp:txXfrm>
        <a:off x="6062140" y="4172456"/>
        <a:ext cx="1241900" cy="9660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B2432-EB0A-4035-A88C-6A724F8D3150}">
      <dsp:nvSpPr>
        <dsp:cNvPr id="0" name=""/>
        <dsp:cNvSpPr/>
      </dsp:nvSpPr>
      <dsp:spPr>
        <a:xfrm>
          <a:off x="2425639" y="858"/>
          <a:ext cx="1038122" cy="10381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Self-assessment</a:t>
          </a:r>
          <a:endParaRPr lang="en-GB" sz="1100" kern="1200" dirty="0"/>
        </a:p>
      </dsp:txBody>
      <dsp:txXfrm>
        <a:off x="2577668" y="152887"/>
        <a:ext cx="734064" cy="734064"/>
      </dsp:txXfrm>
    </dsp:sp>
    <dsp:sp modelId="{D2EC5CD1-3DF8-490E-945D-E7A6FF5699DD}">
      <dsp:nvSpPr>
        <dsp:cNvPr id="0" name=""/>
        <dsp:cNvSpPr/>
      </dsp:nvSpPr>
      <dsp:spPr>
        <a:xfrm rot="2160000">
          <a:off x="3430956" y="798279"/>
          <a:ext cx="275984" cy="350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3438862" y="844019"/>
        <a:ext cx="193189" cy="210220"/>
      </dsp:txXfrm>
    </dsp:sp>
    <dsp:sp modelId="{4C581E9D-45F7-4C42-A8BE-C154074C0E16}">
      <dsp:nvSpPr>
        <dsp:cNvPr id="0" name=""/>
        <dsp:cNvSpPr/>
      </dsp:nvSpPr>
      <dsp:spPr>
        <a:xfrm>
          <a:off x="3686774" y="917126"/>
          <a:ext cx="1038122" cy="10381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Identify where and how to improve</a:t>
          </a:r>
          <a:endParaRPr lang="en-GB" sz="1100" kern="1200" dirty="0"/>
        </a:p>
      </dsp:txBody>
      <dsp:txXfrm>
        <a:off x="3838803" y="1069155"/>
        <a:ext cx="734064" cy="734064"/>
      </dsp:txXfrm>
    </dsp:sp>
    <dsp:sp modelId="{9F17DB48-7B1D-48F4-9BDC-32110CB56FA5}">
      <dsp:nvSpPr>
        <dsp:cNvPr id="0" name=""/>
        <dsp:cNvSpPr/>
      </dsp:nvSpPr>
      <dsp:spPr>
        <a:xfrm rot="6480000">
          <a:off x="3829401" y="1994851"/>
          <a:ext cx="275984" cy="350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10800000">
        <a:off x="3883591" y="2025553"/>
        <a:ext cx="193189" cy="210220"/>
      </dsp:txXfrm>
    </dsp:sp>
    <dsp:sp modelId="{ED0DD8B4-06DE-4574-896A-0CB6A886DFBD}">
      <dsp:nvSpPr>
        <dsp:cNvPr id="0" name=""/>
        <dsp:cNvSpPr/>
      </dsp:nvSpPr>
      <dsp:spPr>
        <a:xfrm>
          <a:off x="3205063" y="2399678"/>
          <a:ext cx="1038122" cy="10381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Action plan</a:t>
          </a:r>
          <a:endParaRPr lang="en-GB" sz="1100" kern="1200" dirty="0"/>
        </a:p>
      </dsp:txBody>
      <dsp:txXfrm>
        <a:off x="3357092" y="2551707"/>
        <a:ext cx="734064" cy="734064"/>
      </dsp:txXfrm>
    </dsp:sp>
    <dsp:sp modelId="{EE5302D1-D748-427E-8707-9B9E0E98A737}">
      <dsp:nvSpPr>
        <dsp:cNvPr id="0" name=""/>
        <dsp:cNvSpPr/>
      </dsp:nvSpPr>
      <dsp:spPr>
        <a:xfrm rot="10800000">
          <a:off x="2814519" y="2743556"/>
          <a:ext cx="275984" cy="350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10800000">
        <a:off x="2897314" y="2813629"/>
        <a:ext cx="193189" cy="210220"/>
      </dsp:txXfrm>
    </dsp:sp>
    <dsp:sp modelId="{0AE9313D-1392-4878-9AE2-4BF64F049DE2}">
      <dsp:nvSpPr>
        <dsp:cNvPr id="0" name=""/>
        <dsp:cNvSpPr/>
      </dsp:nvSpPr>
      <dsp:spPr>
        <a:xfrm>
          <a:off x="1646216" y="2399678"/>
          <a:ext cx="1038122" cy="10381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Implement activities</a:t>
          </a:r>
          <a:endParaRPr lang="en-GB" sz="1100" kern="1200" dirty="0"/>
        </a:p>
      </dsp:txBody>
      <dsp:txXfrm>
        <a:off x="1798245" y="2551707"/>
        <a:ext cx="734064" cy="734064"/>
      </dsp:txXfrm>
    </dsp:sp>
    <dsp:sp modelId="{73E2D622-8DDE-444C-A466-28F1E303553B}">
      <dsp:nvSpPr>
        <dsp:cNvPr id="0" name=""/>
        <dsp:cNvSpPr/>
      </dsp:nvSpPr>
      <dsp:spPr>
        <a:xfrm rot="15120000">
          <a:off x="1788843" y="2009708"/>
          <a:ext cx="275984" cy="350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10800000">
        <a:off x="1843033" y="2119152"/>
        <a:ext cx="193189" cy="210220"/>
      </dsp:txXfrm>
    </dsp:sp>
    <dsp:sp modelId="{0B879389-46E4-467B-9C0C-28D33356523E}">
      <dsp:nvSpPr>
        <dsp:cNvPr id="0" name=""/>
        <dsp:cNvSpPr/>
      </dsp:nvSpPr>
      <dsp:spPr>
        <a:xfrm>
          <a:off x="1164505" y="917126"/>
          <a:ext cx="1038122" cy="10381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Impact report</a:t>
          </a:r>
          <a:endParaRPr lang="en-GB" sz="1100" kern="1200" dirty="0"/>
        </a:p>
      </dsp:txBody>
      <dsp:txXfrm>
        <a:off x="1316534" y="1069155"/>
        <a:ext cx="734064" cy="734064"/>
      </dsp:txXfrm>
    </dsp:sp>
    <dsp:sp modelId="{6E9A84FF-D277-42A4-B83E-B800E1E2BBA9}">
      <dsp:nvSpPr>
        <dsp:cNvPr id="0" name=""/>
        <dsp:cNvSpPr/>
      </dsp:nvSpPr>
      <dsp:spPr>
        <a:xfrm rot="19440000">
          <a:off x="2169822" y="807461"/>
          <a:ext cx="275984" cy="350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2177728" y="901867"/>
        <a:ext cx="193189" cy="2102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FD0CE-69FC-4D04-BEB7-3721B9C7FDB0}">
      <dsp:nvSpPr>
        <dsp:cNvPr id="0" name=""/>
        <dsp:cNvSpPr/>
      </dsp:nvSpPr>
      <dsp:spPr>
        <a:xfrm>
          <a:off x="1420363" y="-324504"/>
          <a:ext cx="4093318" cy="374224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         Design</a:t>
          </a:r>
          <a:endParaRPr lang="en-GB" sz="32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Standard of evidence achieved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Research design factors</a:t>
          </a:r>
        </a:p>
      </dsp:txBody>
      <dsp:txXfrm>
        <a:off x="1892669" y="179259"/>
        <a:ext cx="3148706" cy="1187442"/>
      </dsp:txXfrm>
    </dsp:sp>
    <dsp:sp modelId="{5448BB77-9482-4B70-8D78-EDA41C547314}">
      <dsp:nvSpPr>
        <dsp:cNvPr id="0" name=""/>
        <dsp:cNvSpPr/>
      </dsp:nvSpPr>
      <dsp:spPr>
        <a:xfrm>
          <a:off x="2488044" y="963408"/>
          <a:ext cx="4745558" cy="3871695"/>
        </a:xfrm>
        <a:prstGeom prst="ellipse">
          <a:avLst/>
        </a:prstGeom>
        <a:solidFill>
          <a:schemeClr val="accent2">
            <a:alpha val="50000"/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/>
            <a:t>Implementation </a:t>
          </a:r>
          <a:endParaRPr lang="en-GB" sz="32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 dirty="0"/>
            <a:t>Data strategy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/>
            <a:t>Resources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/>
            <a:t>Skills and expertise</a:t>
          </a:r>
        </a:p>
      </dsp:txBody>
      <dsp:txXfrm>
        <a:off x="5043345" y="1410142"/>
        <a:ext cx="1825214" cy="2978227"/>
      </dsp:txXfrm>
    </dsp:sp>
    <dsp:sp modelId="{B0970150-DEFC-4DEA-AC04-FD8DD12DB9DD}">
      <dsp:nvSpPr>
        <dsp:cNvPr id="0" name=""/>
        <dsp:cNvSpPr/>
      </dsp:nvSpPr>
      <dsp:spPr>
        <a:xfrm>
          <a:off x="1494798" y="2298248"/>
          <a:ext cx="4026773" cy="3907292"/>
        </a:xfrm>
        <a:prstGeom prst="ellipse">
          <a:avLst/>
        </a:prstGeom>
        <a:solidFill>
          <a:schemeClr val="accent2">
            <a:alpha val="50000"/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/>
            <a:t>Learning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/>
            <a:t>Interpretation of findings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/>
            <a:t>Use of results</a:t>
          </a:r>
        </a:p>
      </dsp:txBody>
      <dsp:txXfrm>
        <a:off x="1959426" y="4439744"/>
        <a:ext cx="3097518" cy="1239813"/>
      </dsp:txXfrm>
    </dsp:sp>
    <dsp:sp modelId="{8154E4DA-3ABA-924C-B59F-BC5DAEEAAC5E}">
      <dsp:nvSpPr>
        <dsp:cNvPr id="0" name=""/>
        <dsp:cNvSpPr/>
      </dsp:nvSpPr>
      <dsp:spPr>
        <a:xfrm>
          <a:off x="148964" y="1238900"/>
          <a:ext cx="3916894" cy="3320710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/>
            <a:t>Strategic context</a:t>
          </a:r>
          <a:endParaRPr lang="en-US" sz="32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/>
            <a:t>Support for evaluation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/>
            <a:t>Institutional culture</a:t>
          </a:r>
        </a:p>
      </dsp:txBody>
      <dsp:txXfrm>
        <a:off x="450264" y="1622059"/>
        <a:ext cx="1506497" cy="2554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C8454-BB41-41C3-B416-C001F8F0FF66}" type="datetimeFigureOut">
              <a:rPr lang="en-GB" smtClean="0"/>
              <a:t>29/08/2018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7695E-26C4-45AF-A0AE-9CFFFA6ACB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091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215CD-03F7-44BF-B031-FB99109AABCD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353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C32E8-0EEF-491D-9179-DCA68F177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856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498475"/>
            <a:ext cx="3336925" cy="250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A new self</a:t>
            </a:r>
            <a:r>
              <a:rPr lang="en-GB" b="1" baseline="0" dirty="0" smtClean="0"/>
              <a:t> assessment tool for evaluation of A&amp;P activities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Why are we proposing?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Main aim is to </a:t>
            </a:r>
            <a:r>
              <a:rPr lang="en-GB" b="1" baseline="0" dirty="0" smtClean="0"/>
              <a:t>support improvements in evaluation practice</a:t>
            </a:r>
            <a:r>
              <a:rPr lang="en-GB" baseline="0" dirty="0" smtClean="0"/>
              <a:t> – helping providers to identify where they need to make improvements in their evaluation.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Where lack of evaluation skill/capability/expertise – its difficult for people to know where they are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WE want to up the game - we needed to make our expectations more clear to the sector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Systematic way of people understanding where they are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Moving beyond providers comparing themselves with others (this is a slow route to improve!)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Clear transparent framework to say this is what a robust, well developed approach to evaluation looks like and for YOU to be able to assess yourselves against that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Good examples of how self-assessment and reflective practice can be positive mechanisms for driving organisational continuous improvement.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6BDE-A4ED-4570-AADB-DD3E0A22F07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27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498475"/>
            <a:ext cx="3336925" cy="250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 smtClean="0"/>
              <a:t>How it will work – what is it designed to do?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All providers complete a self-assessment</a:t>
            </a:r>
            <a:r>
              <a:rPr lang="en-GB" baseline="0" dirty="0" smtClean="0"/>
              <a:t> of their evaluation approach and this will become part of each provider’s access and participation plan.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F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use by all types of provider, and will take account of contextual factors such as size and capacity – not dictating approach.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Basically</a:t>
            </a:r>
            <a:r>
              <a:rPr lang="en-GB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like a survey completed by providers to assess your current evaluation approach and practice</a:t>
            </a:r>
            <a:endParaRPr lang="en-GB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Set out clear and transparent criteria that providers can assess themselves against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To help providers to review whether their evaluation plans and methodologies go far enough to generate high-quality evidence about the impact of their activities in APPs.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In order to measure current</a:t>
            </a:r>
            <a:r>
              <a:rPr lang="en-GB" baseline="0" dirty="0" smtClean="0"/>
              <a:t> </a:t>
            </a:r>
            <a:r>
              <a:rPr lang="en-GB" dirty="0" smtClean="0"/>
              <a:t>performance</a:t>
            </a:r>
            <a:r>
              <a:rPr lang="en-GB" baseline="0" dirty="0" smtClean="0"/>
              <a:t> and identify where to make improvements </a:t>
            </a:r>
            <a:r>
              <a:rPr lang="en-GB" dirty="0" smtClean="0"/>
              <a:t>to improve the strength and quality of the evaluation plans. </a:t>
            </a:r>
            <a:endParaRPr lang="en-GB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Sets a baseline to measure against going forward.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Being developed by a team at Exeter as part of ongoing research project (also including clear standards around different types of evidence)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b="1" dirty="0" smtClean="0"/>
              <a:t>More support from OfS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It also allows us to benchmark types of providers so we can identify who needs more support.  (individually and cross sector trends)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The self-assessment tool will link to a wider set of guidance that will support providers to identify how they can improve.</a:t>
            </a:r>
          </a:p>
          <a:p>
            <a:r>
              <a:rPr lang="en-GB" dirty="0" smtClean="0"/>
              <a:t> - Good practice guide</a:t>
            </a:r>
            <a:r>
              <a:rPr lang="en-GB" baseline="0" dirty="0" smtClean="0"/>
              <a:t> </a:t>
            </a:r>
          </a:p>
          <a:p>
            <a:r>
              <a:rPr lang="en-GB" baseline="0" dirty="0" smtClean="0"/>
              <a:t> - Clarity around types of evidence and what they can tell you about causality and impact</a:t>
            </a:r>
          </a:p>
          <a:p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1" baseline="0" dirty="0" smtClean="0"/>
              <a:t>Why aren’t we giving the tool out now?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Not provided the self-assessment tool because it’s in development - piloted throughout November Ready for APP February.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Not helpful to give you something that looks different and will change.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Not all of you will work on evaluation so just give a summary of the main areas at this stage</a:t>
            </a:r>
          </a:p>
          <a:p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5BD5-FD50-4CC3-8F51-D2C129565E98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86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498475"/>
            <a:ext cx="3336925" cy="250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So how will it work in practice?</a:t>
            </a:r>
          </a:p>
          <a:p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The self assessment will be included in the </a:t>
            </a:r>
            <a:r>
              <a:rPr lang="en-GB" baseline="0" dirty="0" smtClean="0"/>
              <a:t>A&amp;P Plan and follows the same process (also corresponding timeline)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First an assessment of performance - and identification of where improvements are needed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Action plan with the A&amp;P Plan setting out the activities and interventions used to address the issues.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The A&amp;P plans are implemented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Impact report is produced to understand the progress made 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This feeds into the next self-assessment.</a:t>
            </a:r>
          </a:p>
          <a:p>
            <a:endParaRPr lang="en-GB" baseline="0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5BD5-FD50-4CC3-8F51-D2C129565E98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13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498475"/>
            <a:ext cx="3336925" cy="250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1" baseline="0" dirty="0" smtClean="0"/>
              <a:t>What will the tool cover – what does it look like?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area has set of questions with a simple ratings</a:t>
            </a:r>
            <a:r>
              <a:rPr lang="en-GB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scale for each section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Clear and tangible indicators of what the ratings mean (important for consistency)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Inputs to s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coring system  - LOW SCORE NOT NECESSARILY BAD!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Space for self reflection</a:t>
            </a:r>
            <a:r>
              <a:rPr lang="en-GB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should be e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asy</a:t>
            </a:r>
            <a:r>
              <a:rPr lang="en-GB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identify where improvement needed - then put action plan in place</a:t>
            </a: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Dimension: 1: Evaluation design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strategically aligned with activity – appropriate approach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single right answer about which evaluation design is most appropriate in different contexts and interventions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evaluation activities should be aligned to the underlying aims.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nformed and conscious choice about the type of evaluation approach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Understanding the type of evidence you will be able to collect (e.g. what level of causality – what claims will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 be able to make)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Dimension 2: Evaluation Implementation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Methods,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measures and tools you use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Reliability of data collection mechanisms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Appropriate SKILLS CAPABILITIES RESOURCES to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support evaluation research which is methodologically sound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Dimension 3: Learning from Evaluation – converting findings into continuous improvement in A&amp;P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PRACTICE</a:t>
            </a:r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evaluation findings and results are used to inform practice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Reflection, sharing, dissemination, translation into adjustments or innovation in practice.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Involvement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WP practitioners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Dimension 4: Strategic context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evaluation culture is supported and prioritised at organisational level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Coherent programme of evaluation across different activities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Opportunities for staff to enhance their evaluation skills and understanding.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6BDE-A4ED-4570-AADB-DD3E0A22F07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00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7E1A-6EE7-524D-A8C5-6029BDF50E9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86C4-663B-1248-BED9-B27631A6C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7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7E1A-6EE7-524D-A8C5-6029BDF50E9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86C4-663B-1248-BED9-B27631A6C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9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7E1A-6EE7-524D-A8C5-6029BDF50E9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86C4-663B-1248-BED9-B27631A6C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70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6EEA-AA7D-4183-94DA-DA3A4EAF93C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445F-CF89-4C7A-A111-08639A70E91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74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6EEA-AA7D-4183-94DA-DA3A4EAF93C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445F-CF89-4C7A-A111-08639A70E91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77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6EEA-AA7D-4183-94DA-DA3A4EAF93C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445F-CF89-4C7A-A111-08639A70E91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99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6EEA-AA7D-4183-94DA-DA3A4EAF93C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445F-CF89-4C7A-A111-08639A70E91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70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6EEA-AA7D-4183-94DA-DA3A4EAF93C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445F-CF89-4C7A-A111-08639A70E91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03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6EEA-AA7D-4183-94DA-DA3A4EAF93C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445F-CF89-4C7A-A111-08639A70E91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156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61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6EEA-AA7D-4183-94DA-DA3A4EAF93C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445F-CF89-4C7A-A111-08639A70E91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70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7E1A-6EE7-524D-A8C5-6029BDF50E9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86C4-663B-1248-BED9-B27631A6C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97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6EEA-AA7D-4183-94DA-DA3A4EAF93C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445F-CF89-4C7A-A111-08639A70E91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87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6EEA-AA7D-4183-94DA-DA3A4EAF93C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445F-CF89-4C7A-A111-08639A70E91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74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6EEA-AA7D-4183-94DA-DA3A4EAF93C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445F-CF89-4C7A-A111-08639A70E91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78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8225" y="4733365"/>
            <a:ext cx="7772400" cy="906604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Session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77850" y="5702231"/>
            <a:ext cx="7772400" cy="580235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smtClean="0"/>
              <a:t>Speaker name and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60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7E1A-6EE7-524D-A8C5-6029BDF50E9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86C4-663B-1248-BED9-B27631A6C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3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7E1A-6EE7-524D-A8C5-6029BDF50E9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86C4-663B-1248-BED9-B27631A6C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8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7E1A-6EE7-524D-A8C5-6029BDF50E9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86C4-663B-1248-BED9-B27631A6C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42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7E1A-6EE7-524D-A8C5-6029BDF50E9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86C4-663B-1248-BED9-B27631A6C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9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7E1A-6EE7-524D-A8C5-6029BDF50E9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86C4-663B-1248-BED9-B27631A6C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9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7E1A-6EE7-524D-A8C5-6029BDF50E9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86C4-663B-1248-BED9-B27631A6C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4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7E1A-6EE7-524D-A8C5-6029BDF50E9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286C4-663B-1248-BED9-B27631A6C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7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B7E1A-6EE7-524D-A8C5-6029BDF50E9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286C4-663B-1248-BED9-B27631A6C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8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BB46EEA-AA7D-4183-94DA-DA3A4EAF93C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8BF445F-CF89-4C7A-A111-08639A70E91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0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2" y="0"/>
            <a:ext cx="9155783" cy="6858000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891" y="1434164"/>
            <a:ext cx="9144000" cy="4119613"/>
          </a:xfrm>
          <a:prstGeom prst="rect">
            <a:avLst/>
          </a:prstGeom>
          <a:solidFill>
            <a:schemeClr val="bg1">
              <a:alpha val="63136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725" y="1909109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The </a:t>
            </a:r>
            <a:r>
              <a:rPr lang="en-GB" dirty="0" err="1"/>
              <a:t>OfS</a:t>
            </a:r>
            <a:r>
              <a:rPr lang="en-GB" dirty="0"/>
              <a:t> Framework for Evaluating Outreach and NERUPI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44816" y="3840480"/>
            <a:ext cx="5987821" cy="23968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Anna Mountford-</a:t>
            </a:r>
            <a:r>
              <a:rPr lang="en-GB" dirty="0" err="1" smtClean="0"/>
              <a:t>Zimdars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University of Exeter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1432149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NERUPI and THEORY Of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NERUPI provides you with a theory of change</a:t>
            </a:r>
          </a:p>
          <a:p>
            <a:r>
              <a:rPr lang="en-GB" dirty="0" smtClean="0"/>
              <a:t>NERUPI allows you to plan activities and map them against the theory of Change – i.e. aims </a:t>
            </a:r>
          </a:p>
          <a:p>
            <a:r>
              <a:rPr lang="en-GB" dirty="0" smtClean="0"/>
              <a:t>NERUPI asks you to evaluate what you are doing, this moves you into Type 2 and Type 3 evaluation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655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131094"/>
            <a:ext cx="6022181" cy="9941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Proposal: </a:t>
            </a:r>
            <a:r>
              <a:rPr lang="en-GB" dirty="0"/>
              <a:t>evaluation self-assessment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32363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Why are we proposing this?</a:t>
            </a:r>
          </a:p>
          <a:p>
            <a:r>
              <a:rPr lang="en-GB" dirty="0" smtClean="0"/>
              <a:t>To improve quality of evaluation approaches</a:t>
            </a:r>
          </a:p>
          <a:p>
            <a:r>
              <a:rPr lang="en-GB" dirty="0" smtClean="0"/>
              <a:t>To improve how we assess evaluation through the A&amp;P plan process</a:t>
            </a:r>
          </a:p>
          <a:p>
            <a:r>
              <a:rPr lang="en-GB" dirty="0" smtClean="0"/>
              <a:t>There is evidence that self-assessments can drive continuous improvement in organisations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01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5950744" cy="9941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Proposal: </a:t>
            </a:r>
            <a:r>
              <a:rPr lang="en-GB" dirty="0"/>
              <a:t>evaluation self-assessment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896" y="2503487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What will the tool do?</a:t>
            </a:r>
          </a:p>
          <a:p>
            <a:r>
              <a:rPr lang="en-GB" dirty="0" smtClean="0"/>
              <a:t>Enable providers to assess their performance and set a baseline from which to make improvements</a:t>
            </a:r>
          </a:p>
          <a:p>
            <a:r>
              <a:rPr lang="en-GB" dirty="0" smtClean="0"/>
              <a:t>Enable providers to identify where improvements are needed</a:t>
            </a:r>
          </a:p>
          <a:p>
            <a:r>
              <a:rPr lang="en-GB" dirty="0" smtClean="0"/>
              <a:t>Enable </a:t>
            </a:r>
            <a:r>
              <a:rPr lang="en-GB" dirty="0" err="1" smtClean="0"/>
              <a:t>OfS</a:t>
            </a:r>
            <a:r>
              <a:rPr lang="en-GB" dirty="0" smtClean="0"/>
              <a:t> to benchmark different types of providers and identify where and how we can target support</a:t>
            </a:r>
          </a:p>
          <a:p>
            <a:r>
              <a:rPr lang="en-GB" dirty="0" smtClean="0"/>
              <a:t>Enable </a:t>
            </a:r>
            <a:r>
              <a:rPr lang="en-GB" dirty="0" err="1" smtClean="0"/>
              <a:t>OfS</a:t>
            </a:r>
            <a:r>
              <a:rPr lang="en-GB" dirty="0" smtClean="0"/>
              <a:t> to set out expectations on evaluation practice in a transparent way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58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399" y="831453"/>
            <a:ext cx="5965031" cy="9941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Proposal: </a:t>
            </a:r>
            <a:r>
              <a:rPr lang="en-GB" dirty="0"/>
              <a:t>evaluation self-assessment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How will it work?</a:t>
            </a:r>
          </a:p>
          <a:p>
            <a:endParaRPr lang="en-GB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627299" y="2125267"/>
          <a:ext cx="5889402" cy="3438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83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81088"/>
            <a:ext cx="5950744" cy="9941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Proposal: </a:t>
            </a:r>
            <a:r>
              <a:rPr lang="en-GB" dirty="0"/>
              <a:t>evaluation self-assessment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06662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What does it look like?</a:t>
            </a:r>
          </a:p>
          <a:p>
            <a:r>
              <a:rPr lang="en-GB" dirty="0" smtClean="0"/>
              <a:t>Four dimensions of self-assessment: </a:t>
            </a:r>
          </a:p>
          <a:p>
            <a:pPr lvl="1"/>
            <a:r>
              <a:rPr lang="en-GB" dirty="0" smtClean="0"/>
              <a:t>Evaluation Design / Evaluation Implementation / Learning / Strategic Context</a:t>
            </a:r>
          </a:p>
          <a:p>
            <a:r>
              <a:rPr lang="en-GB" dirty="0" smtClean="0"/>
              <a:t>Providers score themselves against a set of criteria</a:t>
            </a:r>
          </a:p>
          <a:p>
            <a:r>
              <a:rPr lang="en-GB" dirty="0" smtClean="0"/>
              <a:t>Providers receive a score based on completion of tool</a:t>
            </a:r>
          </a:p>
          <a:p>
            <a:r>
              <a:rPr lang="en-GB" dirty="0" smtClean="0"/>
              <a:t>Space for self-reflection</a:t>
            </a:r>
          </a:p>
          <a:p>
            <a:r>
              <a:rPr lang="en-GB" dirty="0" smtClean="0"/>
              <a:t>Action plan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55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449981" y="188011"/>
            <a:ext cx="463456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Towards a self-assessment toolkit </a:t>
            </a:r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25502806"/>
              </p:ext>
            </p:extLst>
          </p:nvPr>
        </p:nvGraphicFramePr>
        <p:xfrm>
          <a:off x="1867301" y="846138"/>
          <a:ext cx="7430703" cy="5881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5542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Self-assessment and NERUPI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There is strong overlap in what is required to enact NERUPI and what is required in the self-assessment toolkit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512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2" y="1097281"/>
            <a:ext cx="8439384" cy="5610626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7516" y="163629"/>
            <a:ext cx="7372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Standards of Evidence Matrix 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288193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305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053" y="578734"/>
            <a:ext cx="9296736" cy="6126163"/>
          </a:xfrm>
          <a:prstGeom prst="rect">
            <a:avLst/>
          </a:prstGeom>
        </p:spPr>
      </p:pic>
      <p:pic>
        <p:nvPicPr>
          <p:cNvPr id="1026" name="Picture 4" descr="https://www.mountgambierwebsitedesign.com.au/wp-content/uploads/2015/12/ti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8" descr="Clip art red cross people clipart k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mountgambierwebsitedesign.com.au/wp-content/uploads/2015/12/ti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lip art red cross people clipart k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5275" y="442762"/>
            <a:ext cx="11773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Possible slides, perhaps not needed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908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495"/>
            <a:ext cx="9144793" cy="685859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891" y="709752"/>
            <a:ext cx="9144000" cy="5517794"/>
          </a:xfrm>
          <a:prstGeom prst="rect">
            <a:avLst/>
          </a:prstGeom>
          <a:solidFill>
            <a:schemeClr val="bg1">
              <a:alpha val="63136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21818" y="801033"/>
            <a:ext cx="8013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Project Background: </a:t>
            </a:r>
            <a:endParaRPr lang="en-GB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2130" y="1429670"/>
            <a:ext cx="905148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•</a:t>
            </a:r>
            <a:r>
              <a:rPr lang="en-GB" sz="2400" dirty="0" smtClean="0"/>
              <a:t>funded by OFFA, now Office for Students </a:t>
            </a:r>
          </a:p>
          <a:p>
            <a:r>
              <a:rPr lang="en-GB" sz="2400" dirty="0" smtClean="0"/>
              <a:t>Builds on previous work from the University of Warwick (phase 1)</a:t>
            </a:r>
          </a:p>
          <a:p>
            <a:endParaRPr lang="en-GB" sz="2400" dirty="0"/>
          </a:p>
          <a:p>
            <a:r>
              <a:rPr lang="en-GB" sz="2400" dirty="0" smtClean="0"/>
              <a:t>influence </a:t>
            </a:r>
            <a:r>
              <a:rPr lang="en-GB" sz="2400" dirty="0"/>
              <a:t>guidance to institutions on data collection and evaluation practice </a:t>
            </a:r>
          </a:p>
          <a:p>
            <a:endParaRPr lang="en-GB" sz="2400" dirty="0"/>
          </a:p>
          <a:p>
            <a:r>
              <a:rPr lang="en-GB" sz="2400" dirty="0"/>
              <a:t>• further the understanding of evaluation practices in outreach activities 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Works with partner universities and third sector parties  </a:t>
            </a:r>
            <a:endParaRPr lang="en-GB" sz="2400" dirty="0"/>
          </a:p>
          <a:p>
            <a:endParaRPr lang="en-GB" sz="2400" dirty="0"/>
          </a:p>
          <a:p>
            <a:r>
              <a:rPr lang="en-GB" sz="2400" b="1" dirty="0" smtClean="0">
                <a:solidFill>
                  <a:srgbClr val="C00000"/>
                </a:solidFill>
              </a:rPr>
              <a:t>Aim: Drive up quality of evaluation and evidence in the sector</a:t>
            </a:r>
            <a:endParaRPr lang="en-GB" sz="2400" b="1" dirty="0">
              <a:solidFill>
                <a:srgbClr val="C00000"/>
              </a:solidFill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44120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582" y="115747"/>
            <a:ext cx="10393478" cy="685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089" y="347239"/>
            <a:ext cx="14678953" cy="626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62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Project Outputs 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457200" y="1735273"/>
            <a:ext cx="8301789" cy="3780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1: The Standards of Evidence in Evaluation of Outreach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2: A Good Practice Guide to Using the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OfS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Standards of Evaluation &amp; Standards of Evidence in Outreach  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3: A Self-Assessment tool of the Standards of Evidence 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9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November:</a:t>
            </a:r>
            <a:br>
              <a:rPr lang="en-GB" dirty="0" smtClean="0"/>
            </a:br>
            <a:r>
              <a:rPr lang="en-GB" dirty="0" smtClean="0"/>
              <a:t>Road-testing self-assessment toolkit</a:t>
            </a:r>
          </a:p>
          <a:p>
            <a:r>
              <a:rPr lang="en-GB" dirty="0" smtClean="0"/>
              <a:t>December:</a:t>
            </a:r>
            <a:br>
              <a:rPr lang="en-GB" dirty="0" smtClean="0"/>
            </a:br>
            <a:r>
              <a:rPr lang="en-GB" dirty="0" smtClean="0"/>
              <a:t>steering group and SRHE conference event</a:t>
            </a:r>
          </a:p>
          <a:p>
            <a:r>
              <a:rPr lang="en-GB" dirty="0" smtClean="0"/>
              <a:t>January-February:</a:t>
            </a:r>
            <a:br>
              <a:rPr lang="en-GB" dirty="0" smtClean="0"/>
            </a:br>
            <a:r>
              <a:rPr lang="en-GB" dirty="0" smtClean="0"/>
              <a:t>Dissemination and possible  inclusion in A &amp; P plans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…please be mindful that this is still a live project…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Timeline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42569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664335"/>
              </p:ext>
            </p:extLst>
          </p:nvPr>
        </p:nvGraphicFramePr>
        <p:xfrm>
          <a:off x="344103" y="560990"/>
          <a:ext cx="8455794" cy="5764124"/>
        </p:xfrm>
        <a:graphic>
          <a:graphicData uri="http://schemas.openxmlformats.org/drawingml/2006/table">
            <a:tbl>
              <a:tblPr firstRow="1" firstCol="1" bandRow="1"/>
              <a:tblGrid>
                <a:gridCol w="2817988"/>
                <a:gridCol w="2818903"/>
                <a:gridCol w="2818903"/>
              </a:tblGrid>
              <a:tr h="507925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2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Terms: Evaluation types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2561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2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1: Narrative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GB" sz="240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2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GB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evaluation provides a narrative or a coherent theory of change to motivate its selection of outreach activities in the context of a coherent outreach strategy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2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2: </a:t>
                      </a:r>
                      <a:endParaRPr lang="en-GB" sz="2400" b="1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24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Empirical </a:t>
                      </a:r>
                      <a:r>
                        <a:rPr lang="en-GB" sz="2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Enquiry 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evaluation collects data on impact and reports evidence that those receiving an intervention have better outcomes, though this does not establish any direct causal effect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2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3: Causality </a:t>
                      </a:r>
                      <a:endParaRPr lang="en-GB" sz="2400" b="1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GB" sz="2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evaluation  </a:t>
                      </a:r>
                      <a:r>
                        <a:rPr lang="en-GB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methodology provides evidence of a causal effect of an intervention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813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38300" y="3106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939672"/>
              </p:ext>
            </p:extLst>
          </p:nvPr>
        </p:nvGraphicFramePr>
        <p:xfrm>
          <a:off x="760394" y="760396"/>
          <a:ext cx="8181474" cy="5207267"/>
        </p:xfrm>
        <a:graphic>
          <a:graphicData uri="http://schemas.openxmlformats.org/drawingml/2006/table">
            <a:tbl>
              <a:tblPr firstRow="1" firstCol="1" bandRow="1"/>
              <a:tblGrid>
                <a:gridCol w="2726568"/>
                <a:gridCol w="2727453"/>
                <a:gridCol w="2727453"/>
              </a:tblGrid>
              <a:tr h="618091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2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Terms: Evidence for the different evaluation types 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891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2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1 Evaluation: Narrative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Evidence: The HEI can refer to evidence of impact elsewhere and / or in the research literature on outreach effectiveness 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2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2 Evaluation: Empirical Enquiry 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Evidence: Quantitative and/or Qualitative evidence of a pre/post </a:t>
                      </a:r>
                      <a:r>
                        <a:rPr lang="en-GB" sz="2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intervention </a:t>
                      </a:r>
                      <a:r>
                        <a:rPr lang="en-GB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change or a treatment/non-treatment difference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2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3 Evaluation: Causality 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Evidence: Quantitative and/or Qualitative evidence of a pre/post </a:t>
                      </a:r>
                      <a:r>
                        <a:rPr lang="en-GB" sz="2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intervention change </a:t>
                      </a:r>
                      <a:r>
                        <a:rPr lang="en-GB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a treated group relative to a control or comparison group using an appropriate research design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442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25" y="-9384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does this mean for my activities? 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284779"/>
              </p:ext>
            </p:extLst>
          </p:nvPr>
        </p:nvGraphicFramePr>
        <p:xfrm>
          <a:off x="125125" y="1049153"/>
          <a:ext cx="8807118" cy="4801444"/>
        </p:xfrm>
        <a:graphic>
          <a:graphicData uri="http://schemas.openxmlformats.org/drawingml/2006/table">
            <a:tbl>
              <a:tblPr firstRow="1" firstCol="1" bandRow="1"/>
              <a:tblGrid>
                <a:gridCol w="4758321"/>
                <a:gridCol w="1349599"/>
                <a:gridCol w="1349599"/>
                <a:gridCol w="1349599"/>
              </a:tblGrid>
              <a:tr h="468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Standard of evaluation practice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8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Type of outreach activity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Type 1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Type 2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Type 3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Long-term or multi-activity intervention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68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Summer school or other HE-residential programme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</a:tr>
              <a:tr h="468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Mentoring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</a:tr>
              <a:tr h="468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Campus visit or open day (cross department)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68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One-off subject-specific taster session or masterclass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68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HE fair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n/a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38258" y="5945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Code: A = Expected;  B = Commended;  C = Highly Commended. n/a = not applicable. </a:t>
            </a:r>
            <a:endParaRPr kumimoji="0" lang="en-GB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Reference: Evaluation of Outreach Phase 1.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564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Handout: What does this mean for my practice?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Taken from draft document: Part 1 Annex </a:t>
            </a:r>
            <a:r>
              <a:rPr lang="en-GB" b="1" dirty="0"/>
              <a:t>1: Guidance on outreach activity and evaluation type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4966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Type 1: Creating a Theory of Change 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19310621"/>
              </p:ext>
            </p:extLst>
          </p:nvPr>
        </p:nvGraphicFramePr>
        <p:xfrm>
          <a:off x="635267" y="1193534"/>
          <a:ext cx="7411453" cy="5284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Curved Connector 4"/>
          <p:cNvCxnSpPr/>
          <p:nvPr/>
        </p:nvCxnSpPr>
        <p:spPr>
          <a:xfrm>
            <a:off x="3810000" y="2276475"/>
            <a:ext cx="1943100" cy="125730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941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29588</TotalTime>
  <Words>1558</Words>
  <Application>Microsoft Office PowerPoint</Application>
  <PresentationFormat>On-screen Show (4:3)</PresentationFormat>
  <Paragraphs>215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MS Mincho</vt:lpstr>
      <vt:lpstr>Arial</vt:lpstr>
      <vt:lpstr>Arial Narrow</vt:lpstr>
      <vt:lpstr>Calibri</vt:lpstr>
      <vt:lpstr>Calibri Light</vt:lpstr>
      <vt:lpstr>Symbol</vt:lpstr>
      <vt:lpstr>Times New Roman</vt:lpstr>
      <vt:lpstr>Office Theme</vt:lpstr>
      <vt:lpstr>1_Office Theme</vt:lpstr>
      <vt:lpstr>   The OfS Framework for Evaluating Outreach and NERUPI </vt:lpstr>
      <vt:lpstr>PowerPoint Presentation</vt:lpstr>
      <vt:lpstr>Project Outputs </vt:lpstr>
      <vt:lpstr>Timeline </vt:lpstr>
      <vt:lpstr>PowerPoint Presentation</vt:lpstr>
      <vt:lpstr>PowerPoint Presentation</vt:lpstr>
      <vt:lpstr>What does this mean for my activities? </vt:lpstr>
      <vt:lpstr>Handout: What does this mean for my practice? </vt:lpstr>
      <vt:lpstr>Type 1: Creating a Theory of Change </vt:lpstr>
      <vt:lpstr>NERUPI and THEORY Of CHANGE</vt:lpstr>
      <vt:lpstr>Proposal: evaluation self-assessment tool</vt:lpstr>
      <vt:lpstr>Proposal: evaluation self-assessment tool</vt:lpstr>
      <vt:lpstr>Proposal: evaluation self-assessment tool</vt:lpstr>
      <vt:lpstr>Proposal: evaluation self-assessment tool</vt:lpstr>
      <vt:lpstr>Towards a self-assessment toolkit </vt:lpstr>
      <vt:lpstr>Self-assessment and NERUPI</vt:lpstr>
      <vt:lpstr>PowerPoint Presentation</vt:lpstr>
      <vt:lpstr>Discussion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Liverpool</dc:title>
  <dc:creator>Joanne Moore</dc:creator>
  <cp:lastModifiedBy>Mountford-Zimdars, Anna</cp:lastModifiedBy>
  <cp:revision>26</cp:revision>
  <cp:lastPrinted>2018-02-22T15:42:50Z</cp:lastPrinted>
  <dcterms:created xsi:type="dcterms:W3CDTF">2018-01-17T09:32:01Z</dcterms:created>
  <dcterms:modified xsi:type="dcterms:W3CDTF">2018-09-18T08:42:13Z</dcterms:modified>
</cp:coreProperties>
</file>