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563" r:id="rId3"/>
    <p:sldId id="257" r:id="rId4"/>
    <p:sldId id="577" r:id="rId5"/>
    <p:sldId id="578" r:id="rId6"/>
    <p:sldId id="328" r:id="rId7"/>
    <p:sldId id="580" r:id="rId8"/>
    <p:sldId id="259" r:id="rId9"/>
    <p:sldId id="261" r:id="rId10"/>
    <p:sldId id="518" r:id="rId11"/>
    <p:sldId id="395" r:id="rId12"/>
    <p:sldId id="420" r:id="rId13"/>
    <p:sldId id="291" r:id="rId14"/>
    <p:sldId id="396" r:id="rId15"/>
    <p:sldId id="293" r:id="rId16"/>
    <p:sldId id="294" r:id="rId17"/>
    <p:sldId id="421" r:id="rId18"/>
    <p:sldId id="404" r:id="rId19"/>
    <p:sldId id="581" r:id="rId20"/>
    <p:sldId id="303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B8337-FB44-4ADA-A64D-D48A89B0073B}" v="41" dt="2024-05-20T10:05:29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g Chowdhuri, Meghna" userId="7103d1fd-fbc4-4ea2-ae71-a1e4c5289622" providerId="ADAL" clId="{348B8337-FB44-4ADA-A64D-D48A89B0073B}"/>
    <pc:docChg chg="undo custSel addSld delSld modSld sldOrd">
      <pc:chgData name="Nag Chowdhuri, Meghna" userId="7103d1fd-fbc4-4ea2-ae71-a1e4c5289622" providerId="ADAL" clId="{348B8337-FB44-4ADA-A64D-D48A89B0073B}" dt="2024-05-20T11:03:23.459" v="2401" actId="113"/>
      <pc:docMkLst>
        <pc:docMk/>
      </pc:docMkLst>
      <pc:sldChg chg="modSp mod">
        <pc:chgData name="Nag Chowdhuri, Meghna" userId="7103d1fd-fbc4-4ea2-ae71-a1e4c5289622" providerId="ADAL" clId="{348B8337-FB44-4ADA-A64D-D48A89B0073B}" dt="2024-05-15T12:56:23.307" v="45" actId="20577"/>
        <pc:sldMkLst>
          <pc:docMk/>
          <pc:sldMk cId="1615947237" sldId="256"/>
        </pc:sldMkLst>
        <pc:spChg chg="mod">
          <ac:chgData name="Nag Chowdhuri, Meghna" userId="7103d1fd-fbc4-4ea2-ae71-a1e4c5289622" providerId="ADAL" clId="{348B8337-FB44-4ADA-A64D-D48A89B0073B}" dt="2024-05-15T12:56:15.837" v="30" actId="20577"/>
          <ac:spMkLst>
            <pc:docMk/>
            <pc:sldMk cId="1615947237" sldId="256"/>
            <ac:spMk id="18" creationId="{00000000-0000-0000-0000-000000000000}"/>
          </ac:spMkLst>
        </pc:spChg>
        <pc:spChg chg="mod">
          <ac:chgData name="Nag Chowdhuri, Meghna" userId="7103d1fd-fbc4-4ea2-ae71-a1e4c5289622" providerId="ADAL" clId="{348B8337-FB44-4ADA-A64D-D48A89B0073B}" dt="2024-05-15T12:56:23.307" v="45" actId="20577"/>
          <ac:spMkLst>
            <pc:docMk/>
            <pc:sldMk cId="1615947237" sldId="256"/>
            <ac:spMk id="19" creationId="{00000000-0000-0000-0000-000000000000}"/>
          </ac:spMkLst>
        </pc:spChg>
      </pc:sldChg>
      <pc:sldChg chg="modSp mod">
        <pc:chgData name="Nag Chowdhuri, Meghna" userId="7103d1fd-fbc4-4ea2-ae71-a1e4c5289622" providerId="ADAL" clId="{348B8337-FB44-4ADA-A64D-D48A89B0073B}" dt="2024-05-15T13:38:39.986" v="1473" actId="1076"/>
        <pc:sldMkLst>
          <pc:docMk/>
          <pc:sldMk cId="3246157041" sldId="257"/>
        </pc:sldMkLst>
        <pc:spChg chg="mod">
          <ac:chgData name="Nag Chowdhuri, Meghna" userId="7103d1fd-fbc4-4ea2-ae71-a1e4c5289622" providerId="ADAL" clId="{348B8337-FB44-4ADA-A64D-D48A89B0073B}" dt="2024-05-15T13:38:39.986" v="1473" actId="1076"/>
          <ac:spMkLst>
            <pc:docMk/>
            <pc:sldMk cId="3246157041" sldId="257"/>
            <ac:spMk id="2" creationId="{00000000-0000-0000-0000-000000000000}"/>
          </ac:spMkLst>
        </pc:spChg>
        <pc:spChg chg="mod">
          <ac:chgData name="Nag Chowdhuri, Meghna" userId="7103d1fd-fbc4-4ea2-ae71-a1e4c5289622" providerId="ADAL" clId="{348B8337-FB44-4ADA-A64D-D48A89B0073B}" dt="2024-05-15T13:04:17.614" v="304" actId="20577"/>
          <ac:spMkLst>
            <pc:docMk/>
            <pc:sldMk cId="3246157041" sldId="257"/>
            <ac:spMk id="3" creationId="{00000000-0000-0000-0000-000000000000}"/>
          </ac:spMkLst>
        </pc:spChg>
      </pc:sldChg>
      <pc:sldChg chg="modSp mod ord">
        <pc:chgData name="Nag Chowdhuri, Meghna" userId="7103d1fd-fbc4-4ea2-ae71-a1e4c5289622" providerId="ADAL" clId="{348B8337-FB44-4ADA-A64D-D48A89B0073B}" dt="2024-05-20T09:40:29.741" v="1949" actId="122"/>
        <pc:sldMkLst>
          <pc:docMk/>
          <pc:sldMk cId="4237637526" sldId="259"/>
        </pc:sldMkLst>
        <pc:spChg chg="mod">
          <ac:chgData name="Nag Chowdhuri, Meghna" userId="7103d1fd-fbc4-4ea2-ae71-a1e4c5289622" providerId="ADAL" clId="{348B8337-FB44-4ADA-A64D-D48A89B0073B}" dt="2024-05-20T09:40:29.741" v="1949" actId="122"/>
          <ac:spMkLst>
            <pc:docMk/>
            <pc:sldMk cId="4237637526" sldId="259"/>
            <ac:spMk id="126" creationId="{00000000-0000-0000-0000-000000000000}"/>
          </ac:spMkLst>
        </pc:spChg>
        <pc:spChg chg="mod">
          <ac:chgData name="Nag Chowdhuri, Meghna" userId="7103d1fd-fbc4-4ea2-ae71-a1e4c5289622" providerId="ADAL" clId="{348B8337-FB44-4ADA-A64D-D48A89B0073B}" dt="2024-05-15T13:19:12.169" v="1392" actId="6549"/>
          <ac:spMkLst>
            <pc:docMk/>
            <pc:sldMk cId="4237637526" sldId="259"/>
            <ac:spMk id="127" creationId="{00000000-0000-0000-0000-000000000000}"/>
          </ac:spMkLst>
        </pc:spChg>
      </pc:sldChg>
      <pc:sldChg chg="modSp mod ord">
        <pc:chgData name="Nag Chowdhuri, Meghna" userId="7103d1fd-fbc4-4ea2-ae71-a1e4c5289622" providerId="ADAL" clId="{348B8337-FB44-4ADA-A64D-D48A89B0073B}" dt="2024-05-20T09:38:48.823" v="1890" actId="1076"/>
        <pc:sldMkLst>
          <pc:docMk/>
          <pc:sldMk cId="4170892439" sldId="261"/>
        </pc:sldMkLst>
        <pc:spChg chg="mod">
          <ac:chgData name="Nag Chowdhuri, Meghna" userId="7103d1fd-fbc4-4ea2-ae71-a1e4c5289622" providerId="ADAL" clId="{348B8337-FB44-4ADA-A64D-D48A89B0073B}" dt="2024-05-20T09:31:05.728" v="1806" actId="20577"/>
          <ac:spMkLst>
            <pc:docMk/>
            <pc:sldMk cId="4170892439" sldId="261"/>
            <ac:spMk id="2" creationId="{00000000-0000-0000-0000-000000000000}"/>
          </ac:spMkLst>
        </pc:spChg>
        <pc:spChg chg="mod">
          <ac:chgData name="Nag Chowdhuri, Meghna" userId="7103d1fd-fbc4-4ea2-ae71-a1e4c5289622" providerId="ADAL" clId="{348B8337-FB44-4ADA-A64D-D48A89B0073B}" dt="2024-05-20T09:38:48.823" v="1890" actId="1076"/>
          <ac:spMkLst>
            <pc:docMk/>
            <pc:sldMk cId="4170892439" sldId="261"/>
            <ac:spMk id="5" creationId="{02D9926C-F9E2-0760-5788-1285DEFAB427}"/>
          </ac:spMkLst>
        </pc:spChg>
        <pc:picChg chg="mod">
          <ac:chgData name="Nag Chowdhuri, Meghna" userId="7103d1fd-fbc4-4ea2-ae71-a1e4c5289622" providerId="ADAL" clId="{348B8337-FB44-4ADA-A64D-D48A89B0073B}" dt="2024-05-20T09:38:45.135" v="1888" actId="1076"/>
          <ac:picMkLst>
            <pc:docMk/>
            <pc:sldMk cId="4170892439" sldId="261"/>
            <ac:picMk id="6" creationId="{00000000-0000-0000-0000-000000000000}"/>
          </ac:picMkLst>
        </pc:picChg>
      </pc:sldChg>
      <pc:sldChg chg="del">
        <pc:chgData name="Nag Chowdhuri, Meghna" userId="7103d1fd-fbc4-4ea2-ae71-a1e4c5289622" providerId="ADAL" clId="{348B8337-FB44-4ADA-A64D-D48A89B0073B}" dt="2024-05-15T13:40:10.777" v="1480" actId="47"/>
        <pc:sldMkLst>
          <pc:docMk/>
          <pc:sldMk cId="3250551986" sldId="262"/>
        </pc:sldMkLst>
      </pc:sldChg>
      <pc:sldChg chg="del">
        <pc:chgData name="Nag Chowdhuri, Meghna" userId="7103d1fd-fbc4-4ea2-ae71-a1e4c5289622" providerId="ADAL" clId="{348B8337-FB44-4ADA-A64D-D48A89B0073B}" dt="2024-05-20T09:37:20.261" v="1883" actId="47"/>
        <pc:sldMkLst>
          <pc:docMk/>
          <pc:sldMk cId="2991920927" sldId="263"/>
        </pc:sldMkLst>
      </pc:sldChg>
      <pc:sldChg chg="del">
        <pc:chgData name="Nag Chowdhuri, Meghna" userId="7103d1fd-fbc4-4ea2-ae71-a1e4c5289622" providerId="ADAL" clId="{348B8337-FB44-4ADA-A64D-D48A89B0073B}" dt="2024-05-15T13:41:09.350" v="1549" actId="47"/>
        <pc:sldMkLst>
          <pc:docMk/>
          <pc:sldMk cId="199205702" sldId="264"/>
        </pc:sldMkLst>
      </pc:sldChg>
      <pc:sldChg chg="del">
        <pc:chgData name="Nag Chowdhuri, Meghna" userId="7103d1fd-fbc4-4ea2-ae71-a1e4c5289622" providerId="ADAL" clId="{348B8337-FB44-4ADA-A64D-D48A89B0073B}" dt="2024-05-20T09:39:02.322" v="1891" actId="47"/>
        <pc:sldMkLst>
          <pc:docMk/>
          <pc:sldMk cId="1415985522" sldId="273"/>
        </pc:sldMkLst>
      </pc:sldChg>
      <pc:sldChg chg="del">
        <pc:chgData name="Nag Chowdhuri, Meghna" userId="7103d1fd-fbc4-4ea2-ae71-a1e4c5289622" providerId="ADAL" clId="{348B8337-FB44-4ADA-A64D-D48A89B0073B}" dt="2024-05-20T09:39:02.961" v="1892" actId="47"/>
        <pc:sldMkLst>
          <pc:docMk/>
          <pc:sldMk cId="3463264543" sldId="274"/>
        </pc:sldMkLst>
      </pc:sldChg>
      <pc:sldChg chg="del">
        <pc:chgData name="Nag Chowdhuri, Meghna" userId="7103d1fd-fbc4-4ea2-ae71-a1e4c5289622" providerId="ADAL" clId="{348B8337-FB44-4ADA-A64D-D48A89B0073B}" dt="2024-05-15T13:41:17.628" v="1550" actId="47"/>
        <pc:sldMkLst>
          <pc:docMk/>
          <pc:sldMk cId="596072623" sldId="275"/>
        </pc:sldMkLst>
      </pc:sldChg>
      <pc:sldChg chg="add del">
        <pc:chgData name="Nag Chowdhuri, Meghna" userId="7103d1fd-fbc4-4ea2-ae71-a1e4c5289622" providerId="ADAL" clId="{348B8337-FB44-4ADA-A64D-D48A89B0073B}" dt="2024-05-20T09:39:22.859" v="1905" actId="47"/>
        <pc:sldMkLst>
          <pc:docMk/>
          <pc:sldMk cId="2615733506" sldId="302"/>
        </pc:sldMkLst>
      </pc:sldChg>
      <pc:sldChg chg="addSp modSp mod ord">
        <pc:chgData name="Nag Chowdhuri, Meghna" userId="7103d1fd-fbc4-4ea2-ae71-a1e4c5289622" providerId="ADAL" clId="{348B8337-FB44-4ADA-A64D-D48A89B0073B}" dt="2024-05-20T11:02:41.514" v="2382"/>
        <pc:sldMkLst>
          <pc:docMk/>
          <pc:sldMk cId="1395455947" sldId="303"/>
        </pc:sldMkLst>
        <pc:picChg chg="add mod">
          <ac:chgData name="Nag Chowdhuri, Meghna" userId="7103d1fd-fbc4-4ea2-ae71-a1e4c5289622" providerId="ADAL" clId="{348B8337-FB44-4ADA-A64D-D48A89B0073B}" dt="2024-05-20T10:03:39.708" v="2340" actId="1076"/>
          <ac:picMkLst>
            <pc:docMk/>
            <pc:sldMk cId="1395455947" sldId="303"/>
            <ac:picMk id="3" creationId="{EF4A3F73-B318-B67E-0278-5249578C02C7}"/>
          </ac:picMkLst>
        </pc:picChg>
      </pc:sldChg>
      <pc:sldChg chg="modSp del mod">
        <pc:chgData name="Nag Chowdhuri, Meghna" userId="7103d1fd-fbc4-4ea2-ae71-a1e4c5289622" providerId="ADAL" clId="{348B8337-FB44-4ADA-A64D-D48A89B0073B}" dt="2024-05-20T09:52:45.392" v="1969" actId="47"/>
        <pc:sldMkLst>
          <pc:docMk/>
          <pc:sldMk cId="766802696" sldId="304"/>
        </pc:sldMkLst>
        <pc:spChg chg="mod">
          <ac:chgData name="Nag Chowdhuri, Meghna" userId="7103d1fd-fbc4-4ea2-ae71-a1e4c5289622" providerId="ADAL" clId="{348B8337-FB44-4ADA-A64D-D48A89B0073B}" dt="2024-05-15T13:40:58.683" v="1548" actId="27636"/>
          <ac:spMkLst>
            <pc:docMk/>
            <pc:sldMk cId="766802696" sldId="304"/>
            <ac:spMk id="2" creationId="{00000000-0000-0000-0000-000000000000}"/>
          </ac:spMkLst>
        </pc:spChg>
      </pc:sldChg>
      <pc:sldChg chg="del">
        <pc:chgData name="Nag Chowdhuri, Meghna" userId="7103d1fd-fbc4-4ea2-ae71-a1e4c5289622" providerId="ADAL" clId="{348B8337-FB44-4ADA-A64D-D48A89B0073B}" dt="2024-05-20T09:39:16.539" v="1894" actId="47"/>
        <pc:sldMkLst>
          <pc:docMk/>
          <pc:sldMk cId="2335733954" sldId="307"/>
        </pc:sldMkLst>
      </pc:sldChg>
      <pc:sldChg chg="del">
        <pc:chgData name="Nag Chowdhuri, Meghna" userId="7103d1fd-fbc4-4ea2-ae71-a1e4c5289622" providerId="ADAL" clId="{348B8337-FB44-4ADA-A64D-D48A89B0073B}" dt="2024-05-15T13:19:49.243" v="1400" actId="47"/>
        <pc:sldMkLst>
          <pc:docMk/>
          <pc:sldMk cId="3641629994" sldId="315"/>
        </pc:sldMkLst>
      </pc:sldChg>
      <pc:sldChg chg="del">
        <pc:chgData name="Nag Chowdhuri, Meghna" userId="7103d1fd-fbc4-4ea2-ae71-a1e4c5289622" providerId="ADAL" clId="{348B8337-FB44-4ADA-A64D-D48A89B0073B}" dt="2024-05-15T13:19:49.838" v="1401" actId="47"/>
        <pc:sldMkLst>
          <pc:docMk/>
          <pc:sldMk cId="437331173" sldId="316"/>
        </pc:sldMkLst>
      </pc:sldChg>
      <pc:sldChg chg="del">
        <pc:chgData name="Nag Chowdhuri, Meghna" userId="7103d1fd-fbc4-4ea2-ae71-a1e4c5289622" providerId="ADAL" clId="{348B8337-FB44-4ADA-A64D-D48A89B0073B}" dt="2024-05-15T13:19:57.931" v="1416" actId="47"/>
        <pc:sldMkLst>
          <pc:docMk/>
          <pc:sldMk cId="3940245396" sldId="318"/>
        </pc:sldMkLst>
      </pc:sldChg>
      <pc:sldChg chg="del">
        <pc:chgData name="Nag Chowdhuri, Meghna" userId="7103d1fd-fbc4-4ea2-ae71-a1e4c5289622" providerId="ADAL" clId="{348B8337-FB44-4ADA-A64D-D48A89B0073B}" dt="2024-05-15T13:10:53.349" v="984" actId="47"/>
        <pc:sldMkLst>
          <pc:docMk/>
          <pc:sldMk cId="4110200194" sldId="326"/>
        </pc:sldMkLst>
      </pc:sldChg>
      <pc:sldChg chg="del">
        <pc:chgData name="Nag Chowdhuri, Meghna" userId="7103d1fd-fbc4-4ea2-ae71-a1e4c5289622" providerId="ADAL" clId="{348B8337-FB44-4ADA-A64D-D48A89B0073B}" dt="2024-05-15T13:10:55.767" v="985" actId="47"/>
        <pc:sldMkLst>
          <pc:docMk/>
          <pc:sldMk cId="229824540" sldId="327"/>
        </pc:sldMkLst>
      </pc:sldChg>
      <pc:sldChg chg="modSp mod">
        <pc:chgData name="Nag Chowdhuri, Meghna" userId="7103d1fd-fbc4-4ea2-ae71-a1e4c5289622" providerId="ADAL" clId="{348B8337-FB44-4ADA-A64D-D48A89B0073B}" dt="2024-05-20T09:52:22.912" v="1967" actId="20577"/>
        <pc:sldMkLst>
          <pc:docMk/>
          <pc:sldMk cId="3729496601" sldId="328"/>
        </pc:sldMkLst>
        <pc:spChg chg="mod">
          <ac:chgData name="Nag Chowdhuri, Meghna" userId="7103d1fd-fbc4-4ea2-ae71-a1e4c5289622" providerId="ADAL" clId="{348B8337-FB44-4ADA-A64D-D48A89B0073B}" dt="2024-05-20T09:52:22.912" v="1967" actId="20577"/>
          <ac:spMkLst>
            <pc:docMk/>
            <pc:sldMk cId="3729496601" sldId="328"/>
            <ac:spMk id="2" creationId="{00000000-0000-0000-0000-000000000000}"/>
          </ac:spMkLst>
        </pc:spChg>
      </pc:sldChg>
      <pc:sldChg chg="del">
        <pc:chgData name="Nag Chowdhuri, Meghna" userId="7103d1fd-fbc4-4ea2-ae71-a1e4c5289622" providerId="ADAL" clId="{348B8337-FB44-4ADA-A64D-D48A89B0073B}" dt="2024-05-15T13:19:57.586" v="1415" actId="47"/>
        <pc:sldMkLst>
          <pc:docMk/>
          <pc:sldMk cId="1256783223" sldId="347"/>
        </pc:sldMkLst>
      </pc:sldChg>
      <pc:sldChg chg="del">
        <pc:chgData name="Nag Chowdhuri, Meghna" userId="7103d1fd-fbc4-4ea2-ae71-a1e4c5289622" providerId="ADAL" clId="{348B8337-FB44-4ADA-A64D-D48A89B0073B}" dt="2024-05-15T13:19:56.373" v="1413" actId="47"/>
        <pc:sldMkLst>
          <pc:docMk/>
          <pc:sldMk cId="3649048455" sldId="356"/>
        </pc:sldMkLst>
      </pc:sldChg>
      <pc:sldChg chg="del">
        <pc:chgData name="Nag Chowdhuri, Meghna" userId="7103d1fd-fbc4-4ea2-ae71-a1e4c5289622" providerId="ADAL" clId="{348B8337-FB44-4ADA-A64D-D48A89B0073B}" dt="2024-05-15T13:20:00.194" v="1424" actId="47"/>
        <pc:sldMkLst>
          <pc:docMk/>
          <pc:sldMk cId="3391822534" sldId="399"/>
        </pc:sldMkLst>
      </pc:sldChg>
      <pc:sldChg chg="del">
        <pc:chgData name="Nag Chowdhuri, Meghna" userId="7103d1fd-fbc4-4ea2-ae71-a1e4c5289622" providerId="ADAL" clId="{348B8337-FB44-4ADA-A64D-D48A89B0073B}" dt="2024-05-15T13:19:50.247" v="1402" actId="47"/>
        <pc:sldMkLst>
          <pc:docMk/>
          <pc:sldMk cId="2819926809" sldId="400"/>
        </pc:sldMkLst>
      </pc:sldChg>
      <pc:sldChg chg="del">
        <pc:chgData name="Nag Chowdhuri, Meghna" userId="7103d1fd-fbc4-4ea2-ae71-a1e4c5289622" providerId="ADAL" clId="{348B8337-FB44-4ADA-A64D-D48A89B0073B}" dt="2024-05-15T13:19:59.966" v="1423" actId="47"/>
        <pc:sldMkLst>
          <pc:docMk/>
          <pc:sldMk cId="4237107710" sldId="402"/>
        </pc:sldMkLst>
      </pc:sldChg>
      <pc:sldChg chg="addSp delSp modSp mod">
        <pc:chgData name="Nag Chowdhuri, Meghna" userId="7103d1fd-fbc4-4ea2-ae71-a1e4c5289622" providerId="ADAL" clId="{348B8337-FB44-4ADA-A64D-D48A89B0073B}" dt="2024-05-20T10:02:22.910" v="2193" actId="478"/>
        <pc:sldMkLst>
          <pc:docMk/>
          <pc:sldMk cId="2344345417" sldId="404"/>
        </pc:sldMkLst>
        <pc:spChg chg="mod">
          <ac:chgData name="Nag Chowdhuri, Meghna" userId="7103d1fd-fbc4-4ea2-ae71-a1e4c5289622" providerId="ADAL" clId="{348B8337-FB44-4ADA-A64D-D48A89B0073B}" dt="2024-05-20T10:02:11.706" v="2192" actId="20577"/>
          <ac:spMkLst>
            <pc:docMk/>
            <pc:sldMk cId="2344345417" sldId="404"/>
            <ac:spMk id="3" creationId="{00000000-0000-0000-0000-000000000000}"/>
          </ac:spMkLst>
        </pc:spChg>
        <pc:spChg chg="del">
          <ac:chgData name="Nag Chowdhuri, Meghna" userId="7103d1fd-fbc4-4ea2-ae71-a1e4c5289622" providerId="ADAL" clId="{348B8337-FB44-4ADA-A64D-D48A89B0073B}" dt="2024-05-20T10:02:22.910" v="2193" actId="478"/>
          <ac:spMkLst>
            <pc:docMk/>
            <pc:sldMk cId="2344345417" sldId="404"/>
            <ac:spMk id="7" creationId="{291AC3D2-67CB-4738-8E14-68D718A0FB90}"/>
          </ac:spMkLst>
        </pc:spChg>
        <pc:spChg chg="del">
          <ac:chgData name="Nag Chowdhuri, Meghna" userId="7103d1fd-fbc4-4ea2-ae71-a1e4c5289622" providerId="ADAL" clId="{348B8337-FB44-4ADA-A64D-D48A89B0073B}" dt="2024-05-20T09:59:53.952" v="2098" actId="478"/>
          <ac:spMkLst>
            <pc:docMk/>
            <pc:sldMk cId="2344345417" sldId="404"/>
            <ac:spMk id="8" creationId="{1FA1D89F-6B81-4BEA-B412-71D8F9309327}"/>
          </ac:spMkLst>
        </pc:spChg>
        <pc:spChg chg="add mod">
          <ac:chgData name="Nag Chowdhuri, Meghna" userId="7103d1fd-fbc4-4ea2-ae71-a1e4c5289622" providerId="ADAL" clId="{348B8337-FB44-4ADA-A64D-D48A89B0073B}" dt="2024-05-20T10:01:33.452" v="2140" actId="1076"/>
          <ac:spMkLst>
            <pc:docMk/>
            <pc:sldMk cId="2344345417" sldId="404"/>
            <ac:spMk id="9" creationId="{9F8CBBB9-13CB-93DB-EE32-C8CC00F721F6}"/>
          </ac:spMkLst>
        </pc:spChg>
        <pc:picChg chg="del mod">
          <ac:chgData name="Nag Chowdhuri, Meghna" userId="7103d1fd-fbc4-4ea2-ae71-a1e4c5289622" providerId="ADAL" clId="{348B8337-FB44-4ADA-A64D-D48A89B0073B}" dt="2024-05-20T10:01:19.773" v="2134" actId="478"/>
          <ac:picMkLst>
            <pc:docMk/>
            <pc:sldMk cId="2344345417" sldId="404"/>
            <ac:picMk id="5" creationId="{3B2F6E5E-D0B8-429F-B674-3FFE77D02604}"/>
          </ac:picMkLst>
        </pc:picChg>
        <pc:picChg chg="del">
          <ac:chgData name="Nag Chowdhuri, Meghna" userId="7103d1fd-fbc4-4ea2-ae71-a1e4c5289622" providerId="ADAL" clId="{348B8337-FB44-4ADA-A64D-D48A89B0073B}" dt="2024-05-20T10:00:17.069" v="2101" actId="478"/>
          <ac:picMkLst>
            <pc:docMk/>
            <pc:sldMk cId="2344345417" sldId="404"/>
            <ac:picMk id="10" creationId="{BC6D7522-4BAE-4349-A229-E11073CEF107}"/>
          </ac:picMkLst>
        </pc:picChg>
        <pc:picChg chg="add mod">
          <ac:chgData name="Nag Chowdhuri, Meghna" userId="7103d1fd-fbc4-4ea2-ae71-a1e4c5289622" providerId="ADAL" clId="{348B8337-FB44-4ADA-A64D-D48A89B0073B}" dt="2024-05-20T10:01:26.107" v="2138" actId="1076"/>
          <ac:picMkLst>
            <pc:docMk/>
            <pc:sldMk cId="2344345417" sldId="404"/>
            <ac:picMk id="3074" creationId="{FFD544A3-E499-0330-41BF-4F7A16DCE790}"/>
          </ac:picMkLst>
        </pc:picChg>
      </pc:sldChg>
      <pc:sldChg chg="delSp modSp mod">
        <pc:chgData name="Nag Chowdhuri, Meghna" userId="7103d1fd-fbc4-4ea2-ae71-a1e4c5289622" providerId="ADAL" clId="{348B8337-FB44-4ADA-A64D-D48A89B0073B}" dt="2024-05-20T11:03:23.459" v="2401" actId="113"/>
        <pc:sldMkLst>
          <pc:docMk/>
          <pc:sldMk cId="3694732591" sldId="421"/>
        </pc:sldMkLst>
        <pc:spChg chg="mod">
          <ac:chgData name="Nag Chowdhuri, Meghna" userId="7103d1fd-fbc4-4ea2-ae71-a1e4c5289622" providerId="ADAL" clId="{348B8337-FB44-4ADA-A64D-D48A89B0073B}" dt="2024-05-20T11:03:23.459" v="2401" actId="113"/>
          <ac:spMkLst>
            <pc:docMk/>
            <pc:sldMk cId="3694732591" sldId="421"/>
            <ac:spMk id="9" creationId="{5CF689F6-3F08-45BA-9B7C-B3186C731E9D}"/>
          </ac:spMkLst>
        </pc:spChg>
        <pc:spChg chg="del">
          <ac:chgData name="Nag Chowdhuri, Meghna" userId="7103d1fd-fbc4-4ea2-ae71-a1e4c5289622" providerId="ADAL" clId="{348B8337-FB44-4ADA-A64D-D48A89B0073B}" dt="2024-05-20T11:02:46.740" v="2383" actId="478"/>
          <ac:spMkLst>
            <pc:docMk/>
            <pc:sldMk cId="3694732591" sldId="421"/>
            <ac:spMk id="11" creationId="{06D8DE56-E457-46F7-90E5-621C2F02AA55}"/>
          </ac:spMkLst>
        </pc:spChg>
      </pc:sldChg>
      <pc:sldChg chg="del">
        <pc:chgData name="Nag Chowdhuri, Meghna" userId="7103d1fd-fbc4-4ea2-ae71-a1e4c5289622" providerId="ADAL" clId="{348B8337-FB44-4ADA-A64D-D48A89B0073B}" dt="2024-05-15T13:19:58.368" v="1417" actId="47"/>
        <pc:sldMkLst>
          <pc:docMk/>
          <pc:sldMk cId="650139007" sldId="435"/>
        </pc:sldMkLst>
      </pc:sldChg>
      <pc:sldChg chg="del">
        <pc:chgData name="Nag Chowdhuri, Meghna" userId="7103d1fd-fbc4-4ea2-ae71-a1e4c5289622" providerId="ADAL" clId="{348B8337-FB44-4ADA-A64D-D48A89B0073B}" dt="2024-05-15T13:19:58.791" v="1419" actId="47"/>
        <pc:sldMkLst>
          <pc:docMk/>
          <pc:sldMk cId="4012542292" sldId="436"/>
        </pc:sldMkLst>
      </pc:sldChg>
      <pc:sldChg chg="del">
        <pc:chgData name="Nag Chowdhuri, Meghna" userId="7103d1fd-fbc4-4ea2-ae71-a1e4c5289622" providerId="ADAL" clId="{348B8337-FB44-4ADA-A64D-D48A89B0073B}" dt="2024-05-15T13:19:59.216" v="1421" actId="47"/>
        <pc:sldMkLst>
          <pc:docMk/>
          <pc:sldMk cId="318826433" sldId="437"/>
        </pc:sldMkLst>
      </pc:sldChg>
      <pc:sldChg chg="del">
        <pc:chgData name="Nag Chowdhuri, Meghna" userId="7103d1fd-fbc4-4ea2-ae71-a1e4c5289622" providerId="ADAL" clId="{348B8337-FB44-4ADA-A64D-D48A89B0073B}" dt="2024-05-15T13:19:51.406" v="1403" actId="47"/>
        <pc:sldMkLst>
          <pc:docMk/>
          <pc:sldMk cId="3593758195" sldId="455"/>
        </pc:sldMkLst>
      </pc:sldChg>
      <pc:sldChg chg="del">
        <pc:chgData name="Nag Chowdhuri, Meghna" userId="7103d1fd-fbc4-4ea2-ae71-a1e4c5289622" providerId="ADAL" clId="{348B8337-FB44-4ADA-A64D-D48A89B0073B}" dt="2024-05-15T13:19:51.996" v="1404" actId="47"/>
        <pc:sldMkLst>
          <pc:docMk/>
          <pc:sldMk cId="3704888424" sldId="456"/>
        </pc:sldMkLst>
      </pc:sldChg>
      <pc:sldChg chg="del">
        <pc:chgData name="Nag Chowdhuri, Meghna" userId="7103d1fd-fbc4-4ea2-ae71-a1e4c5289622" providerId="ADAL" clId="{348B8337-FB44-4ADA-A64D-D48A89B0073B}" dt="2024-05-15T13:19:52.320" v="1405" actId="47"/>
        <pc:sldMkLst>
          <pc:docMk/>
          <pc:sldMk cId="3346036100" sldId="457"/>
        </pc:sldMkLst>
      </pc:sldChg>
      <pc:sldChg chg="del">
        <pc:chgData name="Nag Chowdhuri, Meghna" userId="7103d1fd-fbc4-4ea2-ae71-a1e4c5289622" providerId="ADAL" clId="{348B8337-FB44-4ADA-A64D-D48A89B0073B}" dt="2024-05-15T13:19:52.650" v="1406" actId="47"/>
        <pc:sldMkLst>
          <pc:docMk/>
          <pc:sldMk cId="2478054511" sldId="458"/>
        </pc:sldMkLst>
      </pc:sldChg>
      <pc:sldChg chg="del">
        <pc:chgData name="Nag Chowdhuri, Meghna" userId="7103d1fd-fbc4-4ea2-ae71-a1e4c5289622" providerId="ADAL" clId="{348B8337-FB44-4ADA-A64D-D48A89B0073B}" dt="2024-05-15T13:19:53.038" v="1407" actId="47"/>
        <pc:sldMkLst>
          <pc:docMk/>
          <pc:sldMk cId="1447388352" sldId="459"/>
        </pc:sldMkLst>
      </pc:sldChg>
      <pc:sldChg chg="del">
        <pc:chgData name="Nag Chowdhuri, Meghna" userId="7103d1fd-fbc4-4ea2-ae71-a1e4c5289622" providerId="ADAL" clId="{348B8337-FB44-4ADA-A64D-D48A89B0073B}" dt="2024-05-15T13:19:53.835" v="1408" actId="47"/>
        <pc:sldMkLst>
          <pc:docMk/>
          <pc:sldMk cId="3200861806" sldId="460"/>
        </pc:sldMkLst>
      </pc:sldChg>
      <pc:sldChg chg="del">
        <pc:chgData name="Nag Chowdhuri, Meghna" userId="7103d1fd-fbc4-4ea2-ae71-a1e4c5289622" providerId="ADAL" clId="{348B8337-FB44-4ADA-A64D-D48A89B0073B}" dt="2024-05-15T13:19:54.168" v="1409" actId="47"/>
        <pc:sldMkLst>
          <pc:docMk/>
          <pc:sldMk cId="591059269" sldId="461"/>
        </pc:sldMkLst>
      </pc:sldChg>
      <pc:sldChg chg="del">
        <pc:chgData name="Nag Chowdhuri, Meghna" userId="7103d1fd-fbc4-4ea2-ae71-a1e4c5289622" providerId="ADAL" clId="{348B8337-FB44-4ADA-A64D-D48A89B0073B}" dt="2024-05-15T13:19:54.628" v="1410" actId="47"/>
        <pc:sldMkLst>
          <pc:docMk/>
          <pc:sldMk cId="3956069229" sldId="462"/>
        </pc:sldMkLst>
      </pc:sldChg>
      <pc:sldChg chg="del">
        <pc:chgData name="Nag Chowdhuri, Meghna" userId="7103d1fd-fbc4-4ea2-ae71-a1e4c5289622" providerId="ADAL" clId="{348B8337-FB44-4ADA-A64D-D48A89B0073B}" dt="2024-05-15T13:19:55.046" v="1411" actId="47"/>
        <pc:sldMkLst>
          <pc:docMk/>
          <pc:sldMk cId="206728698" sldId="463"/>
        </pc:sldMkLst>
      </pc:sldChg>
      <pc:sldChg chg="del">
        <pc:chgData name="Nag Chowdhuri, Meghna" userId="7103d1fd-fbc4-4ea2-ae71-a1e4c5289622" providerId="ADAL" clId="{348B8337-FB44-4ADA-A64D-D48A89B0073B}" dt="2024-05-15T13:19:58.614" v="1418" actId="47"/>
        <pc:sldMkLst>
          <pc:docMk/>
          <pc:sldMk cId="1357420054" sldId="464"/>
        </pc:sldMkLst>
      </pc:sldChg>
      <pc:sldChg chg="del">
        <pc:chgData name="Nag Chowdhuri, Meghna" userId="7103d1fd-fbc4-4ea2-ae71-a1e4c5289622" providerId="ADAL" clId="{348B8337-FB44-4ADA-A64D-D48A89B0073B}" dt="2024-05-15T13:19:59.013" v="1420" actId="47"/>
        <pc:sldMkLst>
          <pc:docMk/>
          <pc:sldMk cId="2748080660" sldId="465"/>
        </pc:sldMkLst>
      </pc:sldChg>
      <pc:sldChg chg="del">
        <pc:chgData name="Nag Chowdhuri, Meghna" userId="7103d1fd-fbc4-4ea2-ae71-a1e4c5289622" providerId="ADAL" clId="{348B8337-FB44-4ADA-A64D-D48A89B0073B}" dt="2024-05-15T13:19:59.600" v="1422" actId="47"/>
        <pc:sldMkLst>
          <pc:docMk/>
          <pc:sldMk cId="3474306625" sldId="466"/>
        </pc:sldMkLst>
      </pc:sldChg>
      <pc:sldChg chg="del">
        <pc:chgData name="Nag Chowdhuri, Meghna" userId="7103d1fd-fbc4-4ea2-ae71-a1e4c5289622" providerId="ADAL" clId="{348B8337-FB44-4ADA-A64D-D48A89B0073B}" dt="2024-05-15T13:39:30.061" v="1478" actId="47"/>
        <pc:sldMkLst>
          <pc:docMk/>
          <pc:sldMk cId="211352493" sldId="495"/>
        </pc:sldMkLst>
      </pc:sldChg>
      <pc:sldChg chg="del">
        <pc:chgData name="Nag Chowdhuri, Meghna" userId="7103d1fd-fbc4-4ea2-ae71-a1e4c5289622" providerId="ADAL" clId="{348B8337-FB44-4ADA-A64D-D48A89B0073B}" dt="2024-05-15T13:39:31.101" v="1479" actId="47"/>
        <pc:sldMkLst>
          <pc:docMk/>
          <pc:sldMk cId="2072690863" sldId="496"/>
        </pc:sldMkLst>
      </pc:sldChg>
      <pc:sldChg chg="del">
        <pc:chgData name="Nag Chowdhuri, Meghna" userId="7103d1fd-fbc4-4ea2-ae71-a1e4c5289622" providerId="ADAL" clId="{348B8337-FB44-4ADA-A64D-D48A89B0073B}" dt="2024-05-15T13:19:24.087" v="1394" actId="47"/>
        <pc:sldMkLst>
          <pc:docMk/>
          <pc:sldMk cId="2128346438" sldId="498"/>
        </pc:sldMkLst>
      </pc:sldChg>
      <pc:sldChg chg="addSp delSp modSp mod">
        <pc:chgData name="Nag Chowdhuri, Meghna" userId="7103d1fd-fbc4-4ea2-ae71-a1e4c5289622" providerId="ADAL" clId="{348B8337-FB44-4ADA-A64D-D48A89B0073B}" dt="2024-05-20T09:55:40.652" v="1985" actId="1076"/>
        <pc:sldMkLst>
          <pc:docMk/>
          <pc:sldMk cId="1353773712" sldId="518"/>
        </pc:sldMkLst>
        <pc:spChg chg="mod">
          <ac:chgData name="Nag Chowdhuri, Meghna" userId="7103d1fd-fbc4-4ea2-ae71-a1e4c5289622" providerId="ADAL" clId="{348B8337-FB44-4ADA-A64D-D48A89B0073B}" dt="2024-05-15T13:41:34.032" v="1568" actId="20577"/>
          <ac:spMkLst>
            <pc:docMk/>
            <pc:sldMk cId="1353773712" sldId="518"/>
            <ac:spMk id="2" creationId="{00000000-0000-0000-0000-000000000000}"/>
          </ac:spMkLst>
        </pc:spChg>
        <pc:spChg chg="mod">
          <ac:chgData name="Nag Chowdhuri, Meghna" userId="7103d1fd-fbc4-4ea2-ae71-a1e4c5289622" providerId="ADAL" clId="{348B8337-FB44-4ADA-A64D-D48A89B0073B}" dt="2024-05-20T09:53:05.820" v="1970" actId="6549"/>
          <ac:spMkLst>
            <pc:docMk/>
            <pc:sldMk cId="1353773712" sldId="518"/>
            <ac:spMk id="3" creationId="{00000000-0000-0000-0000-000000000000}"/>
          </ac:spMkLst>
        </pc:spChg>
        <pc:spChg chg="del">
          <ac:chgData name="Nag Chowdhuri, Meghna" userId="7103d1fd-fbc4-4ea2-ae71-a1e4c5289622" providerId="ADAL" clId="{348B8337-FB44-4ADA-A64D-D48A89B0073B}" dt="2024-05-20T09:55:27.357" v="1976" actId="478"/>
          <ac:spMkLst>
            <pc:docMk/>
            <pc:sldMk cId="1353773712" sldId="518"/>
            <ac:spMk id="9" creationId="{B33E9771-424D-4C6F-B707-E54EE6FA8204}"/>
          </ac:spMkLst>
        </pc:spChg>
        <pc:spChg chg="del">
          <ac:chgData name="Nag Chowdhuri, Meghna" userId="7103d1fd-fbc4-4ea2-ae71-a1e4c5289622" providerId="ADAL" clId="{348B8337-FB44-4ADA-A64D-D48A89B0073B}" dt="2024-05-20T09:55:30.701" v="1978" actId="478"/>
          <ac:spMkLst>
            <pc:docMk/>
            <pc:sldMk cId="1353773712" sldId="518"/>
            <ac:spMk id="10" creationId="{22CEB354-1210-459A-98E1-E5A9429E55B1}"/>
          </ac:spMkLst>
        </pc:spChg>
        <pc:spChg chg="del">
          <ac:chgData name="Nag Chowdhuri, Meghna" userId="7103d1fd-fbc4-4ea2-ae71-a1e4c5289622" providerId="ADAL" clId="{348B8337-FB44-4ADA-A64D-D48A89B0073B}" dt="2024-05-20T09:55:28.333" v="1977" actId="478"/>
          <ac:spMkLst>
            <pc:docMk/>
            <pc:sldMk cId="1353773712" sldId="518"/>
            <ac:spMk id="11" creationId="{65402C49-85FE-4B37-9DF8-75A7FD8850EA}"/>
          </ac:spMkLst>
        </pc:spChg>
        <pc:spChg chg="del">
          <ac:chgData name="Nag Chowdhuri, Meghna" userId="7103d1fd-fbc4-4ea2-ae71-a1e4c5289622" providerId="ADAL" clId="{348B8337-FB44-4ADA-A64D-D48A89B0073B}" dt="2024-05-20T09:55:26.059" v="1975" actId="478"/>
          <ac:spMkLst>
            <pc:docMk/>
            <pc:sldMk cId="1353773712" sldId="518"/>
            <ac:spMk id="12" creationId="{11F0901E-A0D0-4C43-B4D5-92390D0F0AD4}"/>
          </ac:spMkLst>
        </pc:spChg>
        <pc:picChg chg="mod">
          <ac:chgData name="Nag Chowdhuri, Meghna" userId="7103d1fd-fbc4-4ea2-ae71-a1e4c5289622" providerId="ADAL" clId="{348B8337-FB44-4ADA-A64D-D48A89B0073B}" dt="2024-05-20T09:55:40.652" v="1985" actId="1076"/>
          <ac:picMkLst>
            <pc:docMk/>
            <pc:sldMk cId="1353773712" sldId="518"/>
            <ac:picMk id="6" creationId="{3DD6EC89-BFCC-489D-B125-BD079097FCD3}"/>
          </ac:picMkLst>
        </pc:picChg>
        <pc:picChg chg="del">
          <ac:chgData name="Nag Chowdhuri, Meghna" userId="7103d1fd-fbc4-4ea2-ae71-a1e4c5289622" providerId="ADAL" clId="{348B8337-FB44-4ADA-A64D-D48A89B0073B}" dt="2024-05-20T09:55:25.057" v="1974" actId="478"/>
          <ac:picMkLst>
            <pc:docMk/>
            <pc:sldMk cId="1353773712" sldId="518"/>
            <ac:picMk id="13" creationId="{00000000-0000-0000-0000-000000000000}"/>
          </ac:picMkLst>
        </pc:picChg>
        <pc:picChg chg="add mod">
          <ac:chgData name="Nag Chowdhuri, Meghna" userId="7103d1fd-fbc4-4ea2-ae71-a1e4c5289622" providerId="ADAL" clId="{348B8337-FB44-4ADA-A64D-D48A89B0073B}" dt="2024-05-20T09:55:39.604" v="1984" actId="1076"/>
          <ac:picMkLst>
            <pc:docMk/>
            <pc:sldMk cId="1353773712" sldId="518"/>
            <ac:picMk id="1026" creationId="{E7931C0B-5D72-6B75-8F29-75DCA977274B}"/>
          </ac:picMkLst>
        </pc:picChg>
      </pc:sldChg>
      <pc:sldChg chg="del ord">
        <pc:chgData name="Nag Chowdhuri, Meghna" userId="7103d1fd-fbc4-4ea2-ae71-a1e4c5289622" providerId="ADAL" clId="{348B8337-FB44-4ADA-A64D-D48A89B0073B}" dt="2024-05-20T09:12:51.533" v="1661" actId="47"/>
        <pc:sldMkLst>
          <pc:docMk/>
          <pc:sldMk cId="1103303521" sldId="520"/>
        </pc:sldMkLst>
      </pc:sldChg>
      <pc:sldChg chg="addSp delSp modSp del mod ord">
        <pc:chgData name="Nag Chowdhuri, Meghna" userId="7103d1fd-fbc4-4ea2-ae71-a1e4c5289622" providerId="ADAL" clId="{348B8337-FB44-4ADA-A64D-D48A89B0073B}" dt="2024-05-15T13:11:15.657" v="986" actId="47"/>
        <pc:sldMkLst>
          <pc:docMk/>
          <pc:sldMk cId="3360256903" sldId="541"/>
        </pc:sldMkLst>
        <pc:graphicFrameChg chg="add del modGraphic">
          <ac:chgData name="Nag Chowdhuri, Meghna" userId="7103d1fd-fbc4-4ea2-ae71-a1e4c5289622" providerId="ADAL" clId="{348B8337-FB44-4ADA-A64D-D48A89B0073B}" dt="2024-05-15T12:57:24.683" v="145" actId="478"/>
          <ac:graphicFrameMkLst>
            <pc:docMk/>
            <pc:sldMk cId="3360256903" sldId="541"/>
            <ac:graphicFrameMk id="4" creationId="{947058ED-6CE5-4D3B-1B14-31D9932FA151}"/>
          </ac:graphicFrameMkLst>
        </pc:graphicFrameChg>
        <pc:graphicFrameChg chg="add del">
          <ac:chgData name="Nag Chowdhuri, Meghna" userId="7103d1fd-fbc4-4ea2-ae71-a1e4c5289622" providerId="ADAL" clId="{348B8337-FB44-4ADA-A64D-D48A89B0073B}" dt="2024-05-15T12:57:24.094" v="144" actId="21"/>
          <ac:graphicFrameMkLst>
            <pc:docMk/>
            <pc:sldMk cId="3360256903" sldId="541"/>
            <ac:graphicFrameMk id="5" creationId="{E04C29F7-E28C-B05F-44E5-7EB67ECCDA29}"/>
          </ac:graphicFrameMkLst>
        </pc:graphicFrameChg>
        <pc:graphicFrameChg chg="add del mod">
          <ac:chgData name="Nag Chowdhuri, Meghna" userId="7103d1fd-fbc4-4ea2-ae71-a1e4c5289622" providerId="ADAL" clId="{348B8337-FB44-4ADA-A64D-D48A89B0073B}" dt="2024-05-15T12:57:23.440" v="143" actId="21"/>
          <ac:graphicFrameMkLst>
            <pc:docMk/>
            <pc:sldMk cId="3360256903" sldId="541"/>
            <ac:graphicFrameMk id="6" creationId="{E04C29F7-E28C-B05F-44E5-7EB67ECCDA29}"/>
          </ac:graphicFrameMkLst>
        </pc:graphicFrameChg>
        <pc:graphicFrameChg chg="add del mod">
          <ac:chgData name="Nag Chowdhuri, Meghna" userId="7103d1fd-fbc4-4ea2-ae71-a1e4c5289622" providerId="ADAL" clId="{348B8337-FB44-4ADA-A64D-D48A89B0073B}" dt="2024-05-15T12:57:22.813" v="142" actId="21"/>
          <ac:graphicFrameMkLst>
            <pc:docMk/>
            <pc:sldMk cId="3360256903" sldId="541"/>
            <ac:graphicFrameMk id="7" creationId="{E04C29F7-E28C-B05F-44E5-7EB67ECCDA29}"/>
          </ac:graphicFrameMkLst>
        </pc:graphicFrameChg>
        <pc:graphicFrameChg chg="add mod">
          <ac:chgData name="Nag Chowdhuri, Meghna" userId="7103d1fd-fbc4-4ea2-ae71-a1e4c5289622" providerId="ADAL" clId="{348B8337-FB44-4ADA-A64D-D48A89B0073B}" dt="2024-05-15T12:57:19.144" v="141"/>
          <ac:graphicFrameMkLst>
            <pc:docMk/>
            <pc:sldMk cId="3360256903" sldId="541"/>
            <ac:graphicFrameMk id="8" creationId="{E04C29F7-E28C-B05F-44E5-7EB67ECCDA29}"/>
          </ac:graphicFrameMkLst>
        </pc:graphicFrameChg>
      </pc:sldChg>
      <pc:sldChg chg="del">
        <pc:chgData name="Nag Chowdhuri, Meghna" userId="7103d1fd-fbc4-4ea2-ae71-a1e4c5289622" providerId="ADAL" clId="{348B8337-FB44-4ADA-A64D-D48A89B0073B}" dt="2024-05-20T09:39:19.190" v="1899" actId="47"/>
        <pc:sldMkLst>
          <pc:docMk/>
          <pc:sldMk cId="1131157650" sldId="544"/>
        </pc:sldMkLst>
      </pc:sldChg>
      <pc:sldChg chg="del">
        <pc:chgData name="Nag Chowdhuri, Meghna" userId="7103d1fd-fbc4-4ea2-ae71-a1e4c5289622" providerId="ADAL" clId="{348B8337-FB44-4ADA-A64D-D48A89B0073B}" dt="2024-05-20T09:39:19.504" v="1900" actId="47"/>
        <pc:sldMkLst>
          <pc:docMk/>
          <pc:sldMk cId="1841380306" sldId="545"/>
        </pc:sldMkLst>
      </pc:sldChg>
      <pc:sldChg chg="del">
        <pc:chgData name="Nag Chowdhuri, Meghna" userId="7103d1fd-fbc4-4ea2-ae71-a1e4c5289622" providerId="ADAL" clId="{348B8337-FB44-4ADA-A64D-D48A89B0073B}" dt="2024-05-20T09:39:19.862" v="1901" actId="47"/>
        <pc:sldMkLst>
          <pc:docMk/>
          <pc:sldMk cId="1719453701" sldId="546"/>
        </pc:sldMkLst>
      </pc:sldChg>
      <pc:sldChg chg="del">
        <pc:chgData name="Nag Chowdhuri, Meghna" userId="7103d1fd-fbc4-4ea2-ae71-a1e4c5289622" providerId="ADAL" clId="{348B8337-FB44-4ADA-A64D-D48A89B0073B}" dt="2024-05-20T09:39:20.276" v="1902" actId="47"/>
        <pc:sldMkLst>
          <pc:docMk/>
          <pc:sldMk cId="170915028" sldId="547"/>
        </pc:sldMkLst>
      </pc:sldChg>
      <pc:sldChg chg="del">
        <pc:chgData name="Nag Chowdhuri, Meghna" userId="7103d1fd-fbc4-4ea2-ae71-a1e4c5289622" providerId="ADAL" clId="{348B8337-FB44-4ADA-A64D-D48A89B0073B}" dt="2024-05-20T09:39:20.643" v="1903" actId="47"/>
        <pc:sldMkLst>
          <pc:docMk/>
          <pc:sldMk cId="1383239557" sldId="548"/>
        </pc:sldMkLst>
      </pc:sldChg>
      <pc:sldChg chg="del">
        <pc:chgData name="Nag Chowdhuri, Meghna" userId="7103d1fd-fbc4-4ea2-ae71-a1e4c5289622" providerId="ADAL" clId="{348B8337-FB44-4ADA-A64D-D48A89B0073B}" dt="2024-05-15T13:20:09.429" v="1426" actId="47"/>
        <pc:sldMkLst>
          <pc:docMk/>
          <pc:sldMk cId="1178168783" sldId="549"/>
        </pc:sldMkLst>
      </pc:sldChg>
      <pc:sldChg chg="del">
        <pc:chgData name="Nag Chowdhuri, Meghna" userId="7103d1fd-fbc4-4ea2-ae71-a1e4c5289622" providerId="ADAL" clId="{348B8337-FB44-4ADA-A64D-D48A89B0073B}" dt="2024-05-15T13:20:09.633" v="1427" actId="47"/>
        <pc:sldMkLst>
          <pc:docMk/>
          <pc:sldMk cId="1683510541" sldId="550"/>
        </pc:sldMkLst>
      </pc:sldChg>
      <pc:sldChg chg="del">
        <pc:chgData name="Nag Chowdhuri, Meghna" userId="7103d1fd-fbc4-4ea2-ae71-a1e4c5289622" providerId="ADAL" clId="{348B8337-FB44-4ADA-A64D-D48A89B0073B}" dt="2024-05-15T13:20:09.879" v="1428" actId="47"/>
        <pc:sldMkLst>
          <pc:docMk/>
          <pc:sldMk cId="1664613362" sldId="551"/>
        </pc:sldMkLst>
      </pc:sldChg>
      <pc:sldChg chg="del">
        <pc:chgData name="Nag Chowdhuri, Meghna" userId="7103d1fd-fbc4-4ea2-ae71-a1e4c5289622" providerId="ADAL" clId="{348B8337-FB44-4ADA-A64D-D48A89B0073B}" dt="2024-05-15T13:20:10.093" v="1429" actId="47"/>
        <pc:sldMkLst>
          <pc:docMk/>
          <pc:sldMk cId="1887305665" sldId="552"/>
        </pc:sldMkLst>
      </pc:sldChg>
      <pc:sldChg chg="del">
        <pc:chgData name="Nag Chowdhuri, Meghna" userId="7103d1fd-fbc4-4ea2-ae71-a1e4c5289622" providerId="ADAL" clId="{348B8337-FB44-4ADA-A64D-D48A89B0073B}" dt="2024-05-15T13:20:10.273" v="1430" actId="47"/>
        <pc:sldMkLst>
          <pc:docMk/>
          <pc:sldMk cId="1612845465" sldId="553"/>
        </pc:sldMkLst>
      </pc:sldChg>
      <pc:sldChg chg="del">
        <pc:chgData name="Nag Chowdhuri, Meghna" userId="7103d1fd-fbc4-4ea2-ae71-a1e4c5289622" providerId="ADAL" clId="{348B8337-FB44-4ADA-A64D-D48A89B0073B}" dt="2024-05-15T13:20:10.499" v="1431" actId="47"/>
        <pc:sldMkLst>
          <pc:docMk/>
          <pc:sldMk cId="1555137821" sldId="554"/>
        </pc:sldMkLst>
      </pc:sldChg>
      <pc:sldChg chg="del">
        <pc:chgData name="Nag Chowdhuri, Meghna" userId="7103d1fd-fbc4-4ea2-ae71-a1e4c5289622" providerId="ADAL" clId="{348B8337-FB44-4ADA-A64D-D48A89B0073B}" dt="2024-05-20T09:39:17.923" v="1896" actId="47"/>
        <pc:sldMkLst>
          <pc:docMk/>
          <pc:sldMk cId="1179278725" sldId="559"/>
        </pc:sldMkLst>
      </pc:sldChg>
      <pc:sldChg chg="del">
        <pc:chgData name="Nag Chowdhuri, Meghna" userId="7103d1fd-fbc4-4ea2-ae71-a1e4c5289622" providerId="ADAL" clId="{348B8337-FB44-4ADA-A64D-D48A89B0073B}" dt="2024-05-20T09:39:18.297" v="1897" actId="47"/>
        <pc:sldMkLst>
          <pc:docMk/>
          <pc:sldMk cId="1010952912" sldId="560"/>
        </pc:sldMkLst>
      </pc:sldChg>
      <pc:sldChg chg="del">
        <pc:chgData name="Nag Chowdhuri, Meghna" userId="7103d1fd-fbc4-4ea2-ae71-a1e4c5289622" providerId="ADAL" clId="{348B8337-FB44-4ADA-A64D-D48A89B0073B}" dt="2024-05-20T09:39:18.856" v="1898" actId="47"/>
        <pc:sldMkLst>
          <pc:docMk/>
          <pc:sldMk cId="203653333" sldId="561"/>
        </pc:sldMkLst>
      </pc:sldChg>
      <pc:sldChg chg="del">
        <pc:chgData name="Nag Chowdhuri, Meghna" userId="7103d1fd-fbc4-4ea2-ae71-a1e4c5289622" providerId="ADAL" clId="{348B8337-FB44-4ADA-A64D-D48A89B0073B}" dt="2024-05-20T09:39:17.547" v="1895" actId="47"/>
        <pc:sldMkLst>
          <pc:docMk/>
          <pc:sldMk cId="536381767" sldId="562"/>
        </pc:sldMkLst>
      </pc:sldChg>
      <pc:sldChg chg="modSp mod">
        <pc:chgData name="Nag Chowdhuri, Meghna" userId="7103d1fd-fbc4-4ea2-ae71-a1e4c5289622" providerId="ADAL" clId="{348B8337-FB44-4ADA-A64D-D48A89B0073B}" dt="2024-05-15T13:38:31.897" v="1472" actId="6549"/>
        <pc:sldMkLst>
          <pc:docMk/>
          <pc:sldMk cId="2475234050" sldId="563"/>
        </pc:sldMkLst>
        <pc:spChg chg="mod">
          <ac:chgData name="Nag Chowdhuri, Meghna" userId="7103d1fd-fbc4-4ea2-ae71-a1e4c5289622" providerId="ADAL" clId="{348B8337-FB44-4ADA-A64D-D48A89B0073B}" dt="2024-05-15T13:38:31.897" v="1472" actId="6549"/>
          <ac:spMkLst>
            <pc:docMk/>
            <pc:sldMk cId="2475234050" sldId="563"/>
            <ac:spMk id="2" creationId="{B79D4B68-E08D-322F-75F3-79EBE7C028DF}"/>
          </ac:spMkLst>
        </pc:spChg>
        <pc:graphicFrameChg chg="mod modGraphic">
          <ac:chgData name="Nag Chowdhuri, Meghna" userId="7103d1fd-fbc4-4ea2-ae71-a1e4c5289622" providerId="ADAL" clId="{348B8337-FB44-4ADA-A64D-D48A89B0073B}" dt="2024-05-15T13:38:20.899" v="1471" actId="20577"/>
          <ac:graphicFrameMkLst>
            <pc:docMk/>
            <pc:sldMk cId="2475234050" sldId="563"/>
            <ac:graphicFrameMk id="28" creationId="{598AB979-B919-FC50-4785-90255DCCB932}"/>
          </ac:graphicFrameMkLst>
        </pc:graphicFrameChg>
        <pc:picChg chg="mod">
          <ac:chgData name="Nag Chowdhuri, Meghna" userId="7103d1fd-fbc4-4ea2-ae71-a1e4c5289622" providerId="ADAL" clId="{348B8337-FB44-4ADA-A64D-D48A89B0073B}" dt="2024-05-15T13:38:00.729" v="1466" actId="1076"/>
          <ac:picMkLst>
            <pc:docMk/>
            <pc:sldMk cId="2475234050" sldId="563"/>
            <ac:picMk id="29" creationId="{1CCA7E5E-47D0-4BE8-900B-0EC5A2788693}"/>
          </ac:picMkLst>
        </pc:picChg>
        <pc:picChg chg="mod">
          <ac:chgData name="Nag Chowdhuri, Meghna" userId="7103d1fd-fbc4-4ea2-ae71-a1e4c5289622" providerId="ADAL" clId="{348B8337-FB44-4ADA-A64D-D48A89B0073B}" dt="2024-05-15T13:38:04.008" v="1468" actId="1076"/>
          <ac:picMkLst>
            <pc:docMk/>
            <pc:sldMk cId="2475234050" sldId="563"/>
            <ac:picMk id="34" creationId="{8437C027-5C8A-9DF7-530F-9A5B648FA014}"/>
          </ac:picMkLst>
        </pc:picChg>
        <pc:picChg chg="mod">
          <ac:chgData name="Nag Chowdhuri, Meghna" userId="7103d1fd-fbc4-4ea2-ae71-a1e4c5289622" providerId="ADAL" clId="{348B8337-FB44-4ADA-A64D-D48A89B0073B}" dt="2024-05-15T13:38:02.016" v="1467" actId="1076"/>
          <ac:picMkLst>
            <pc:docMk/>
            <pc:sldMk cId="2475234050" sldId="563"/>
            <ac:picMk id="35" creationId="{ED9E3693-8BD9-B0EA-64AE-604C85EADE48}"/>
          </ac:picMkLst>
        </pc:picChg>
        <pc:picChg chg="mod">
          <ac:chgData name="Nag Chowdhuri, Meghna" userId="7103d1fd-fbc4-4ea2-ae71-a1e4c5289622" providerId="ADAL" clId="{348B8337-FB44-4ADA-A64D-D48A89B0073B}" dt="2024-05-15T13:37:59.706" v="1465" actId="1076"/>
          <ac:picMkLst>
            <pc:docMk/>
            <pc:sldMk cId="2475234050" sldId="563"/>
            <ac:picMk id="38" creationId="{52952F85-3982-05FD-D1D2-5F06EC2C6943}"/>
          </ac:picMkLst>
        </pc:picChg>
      </pc:sldChg>
      <pc:sldChg chg="del">
        <pc:chgData name="Nag Chowdhuri, Meghna" userId="7103d1fd-fbc4-4ea2-ae71-a1e4c5289622" providerId="ADAL" clId="{348B8337-FB44-4ADA-A64D-D48A89B0073B}" dt="2024-05-15T13:19:25.588" v="1396" actId="47"/>
        <pc:sldMkLst>
          <pc:docMk/>
          <pc:sldMk cId="345185070" sldId="564"/>
        </pc:sldMkLst>
      </pc:sldChg>
      <pc:sldChg chg="del">
        <pc:chgData name="Nag Chowdhuri, Meghna" userId="7103d1fd-fbc4-4ea2-ae71-a1e4c5289622" providerId="ADAL" clId="{348B8337-FB44-4ADA-A64D-D48A89B0073B}" dt="2024-05-15T13:19:35.097" v="1398" actId="47"/>
        <pc:sldMkLst>
          <pc:docMk/>
          <pc:sldMk cId="898670541" sldId="565"/>
        </pc:sldMkLst>
      </pc:sldChg>
      <pc:sldChg chg="del">
        <pc:chgData name="Nag Chowdhuri, Meghna" userId="7103d1fd-fbc4-4ea2-ae71-a1e4c5289622" providerId="ADAL" clId="{348B8337-FB44-4ADA-A64D-D48A89B0073B}" dt="2024-05-20T09:39:09.512" v="1893" actId="47"/>
        <pc:sldMkLst>
          <pc:docMk/>
          <pc:sldMk cId="4280197716" sldId="566"/>
        </pc:sldMkLst>
      </pc:sldChg>
      <pc:sldChg chg="del">
        <pc:chgData name="Nag Chowdhuri, Meghna" userId="7103d1fd-fbc4-4ea2-ae71-a1e4c5289622" providerId="ADAL" clId="{348B8337-FB44-4ADA-A64D-D48A89B0073B}" dt="2024-05-15T13:10:16.838" v="983" actId="47"/>
        <pc:sldMkLst>
          <pc:docMk/>
          <pc:sldMk cId="2627697353" sldId="567"/>
        </pc:sldMkLst>
      </pc:sldChg>
      <pc:sldChg chg="del">
        <pc:chgData name="Nag Chowdhuri, Meghna" userId="7103d1fd-fbc4-4ea2-ae71-a1e4c5289622" providerId="ADAL" clId="{348B8337-FB44-4ADA-A64D-D48A89B0073B}" dt="2024-05-15T13:19:22.882" v="1393" actId="47"/>
        <pc:sldMkLst>
          <pc:docMk/>
          <pc:sldMk cId="2547883115" sldId="568"/>
        </pc:sldMkLst>
      </pc:sldChg>
      <pc:sldChg chg="del">
        <pc:chgData name="Nag Chowdhuri, Meghna" userId="7103d1fd-fbc4-4ea2-ae71-a1e4c5289622" providerId="ADAL" clId="{348B8337-FB44-4ADA-A64D-D48A89B0073B}" dt="2024-05-15T13:19:27.379" v="1397" actId="47"/>
        <pc:sldMkLst>
          <pc:docMk/>
          <pc:sldMk cId="3317980194" sldId="569"/>
        </pc:sldMkLst>
      </pc:sldChg>
      <pc:sldChg chg="del">
        <pc:chgData name="Nag Chowdhuri, Meghna" userId="7103d1fd-fbc4-4ea2-ae71-a1e4c5289622" providerId="ADAL" clId="{348B8337-FB44-4ADA-A64D-D48A89B0073B}" dt="2024-05-15T13:19:35.953" v="1399" actId="47"/>
        <pc:sldMkLst>
          <pc:docMk/>
          <pc:sldMk cId="2568407540" sldId="570"/>
        </pc:sldMkLst>
      </pc:sldChg>
      <pc:sldChg chg="del">
        <pc:chgData name="Nag Chowdhuri, Meghna" userId="7103d1fd-fbc4-4ea2-ae71-a1e4c5289622" providerId="ADAL" clId="{348B8337-FB44-4ADA-A64D-D48A89B0073B}" dt="2024-05-15T13:19:55.569" v="1412" actId="47"/>
        <pc:sldMkLst>
          <pc:docMk/>
          <pc:sldMk cId="224014285" sldId="571"/>
        </pc:sldMkLst>
      </pc:sldChg>
      <pc:sldChg chg="del">
        <pc:chgData name="Nag Chowdhuri, Meghna" userId="7103d1fd-fbc4-4ea2-ae71-a1e4c5289622" providerId="ADAL" clId="{348B8337-FB44-4ADA-A64D-D48A89B0073B}" dt="2024-05-15T13:19:56.779" v="1414" actId="47"/>
        <pc:sldMkLst>
          <pc:docMk/>
          <pc:sldMk cId="1823773261" sldId="572"/>
        </pc:sldMkLst>
      </pc:sldChg>
      <pc:sldChg chg="del">
        <pc:chgData name="Nag Chowdhuri, Meghna" userId="7103d1fd-fbc4-4ea2-ae71-a1e4c5289622" providerId="ADAL" clId="{348B8337-FB44-4ADA-A64D-D48A89B0073B}" dt="2024-05-15T13:20:03.183" v="1425" actId="47"/>
        <pc:sldMkLst>
          <pc:docMk/>
          <pc:sldMk cId="2469027462" sldId="573"/>
        </pc:sldMkLst>
      </pc:sldChg>
      <pc:sldChg chg="del">
        <pc:chgData name="Nag Chowdhuri, Meghna" userId="7103d1fd-fbc4-4ea2-ae71-a1e4c5289622" providerId="ADAL" clId="{348B8337-FB44-4ADA-A64D-D48A89B0073B}" dt="2024-05-15T13:20:11.085" v="1432" actId="47"/>
        <pc:sldMkLst>
          <pc:docMk/>
          <pc:sldMk cId="1985843240" sldId="574"/>
        </pc:sldMkLst>
      </pc:sldChg>
      <pc:sldChg chg="del">
        <pc:chgData name="Nag Chowdhuri, Meghna" userId="7103d1fd-fbc4-4ea2-ae71-a1e4c5289622" providerId="ADAL" clId="{348B8337-FB44-4ADA-A64D-D48A89B0073B}" dt="2024-05-15T13:20:11.528" v="1433" actId="47"/>
        <pc:sldMkLst>
          <pc:docMk/>
          <pc:sldMk cId="988012713" sldId="575"/>
        </pc:sldMkLst>
      </pc:sldChg>
      <pc:sldChg chg="del">
        <pc:chgData name="Nag Chowdhuri, Meghna" userId="7103d1fd-fbc4-4ea2-ae71-a1e4c5289622" providerId="ADAL" clId="{348B8337-FB44-4ADA-A64D-D48A89B0073B}" dt="2024-05-15T13:19:24.848" v="1395" actId="47"/>
        <pc:sldMkLst>
          <pc:docMk/>
          <pc:sldMk cId="1831639429" sldId="576"/>
        </pc:sldMkLst>
      </pc:sldChg>
      <pc:sldChg chg="modSp new mod">
        <pc:chgData name="Nag Chowdhuri, Meghna" userId="7103d1fd-fbc4-4ea2-ae71-a1e4c5289622" providerId="ADAL" clId="{348B8337-FB44-4ADA-A64D-D48A89B0073B}" dt="2024-05-15T13:13:56.648" v="1086" actId="20577"/>
        <pc:sldMkLst>
          <pc:docMk/>
          <pc:sldMk cId="4293833543" sldId="577"/>
        </pc:sldMkLst>
        <pc:spChg chg="mod">
          <ac:chgData name="Nag Chowdhuri, Meghna" userId="7103d1fd-fbc4-4ea2-ae71-a1e4c5289622" providerId="ADAL" clId="{348B8337-FB44-4ADA-A64D-D48A89B0073B}" dt="2024-05-15T13:13:56.648" v="1086" actId="20577"/>
          <ac:spMkLst>
            <pc:docMk/>
            <pc:sldMk cId="4293833543" sldId="577"/>
            <ac:spMk id="2" creationId="{463E86F1-7955-B1CE-6DEB-979F635DDCE2}"/>
          </ac:spMkLst>
        </pc:spChg>
        <pc:spChg chg="mod">
          <ac:chgData name="Nag Chowdhuri, Meghna" userId="7103d1fd-fbc4-4ea2-ae71-a1e4c5289622" providerId="ADAL" clId="{348B8337-FB44-4ADA-A64D-D48A89B0073B}" dt="2024-05-15T13:13:36.985" v="1071" actId="6549"/>
          <ac:spMkLst>
            <pc:docMk/>
            <pc:sldMk cId="4293833543" sldId="577"/>
            <ac:spMk id="3" creationId="{A46D334B-45E3-7A4D-37A3-A6903E8B77C5}"/>
          </ac:spMkLst>
        </pc:spChg>
      </pc:sldChg>
      <pc:sldChg chg="modSp add mod">
        <pc:chgData name="Nag Chowdhuri, Meghna" userId="7103d1fd-fbc4-4ea2-ae71-a1e4c5289622" providerId="ADAL" clId="{348B8337-FB44-4ADA-A64D-D48A89B0073B}" dt="2024-05-15T13:18:44.475" v="1390" actId="20577"/>
        <pc:sldMkLst>
          <pc:docMk/>
          <pc:sldMk cId="3795577451" sldId="578"/>
        </pc:sldMkLst>
        <pc:spChg chg="mod">
          <ac:chgData name="Nag Chowdhuri, Meghna" userId="7103d1fd-fbc4-4ea2-ae71-a1e4c5289622" providerId="ADAL" clId="{348B8337-FB44-4ADA-A64D-D48A89B0073B}" dt="2024-05-15T13:14:30.170" v="1089" actId="20577"/>
          <ac:spMkLst>
            <pc:docMk/>
            <pc:sldMk cId="3795577451" sldId="578"/>
            <ac:spMk id="2" creationId="{463E86F1-7955-B1CE-6DEB-979F635DDCE2}"/>
          </ac:spMkLst>
        </pc:spChg>
        <pc:spChg chg="mod">
          <ac:chgData name="Nag Chowdhuri, Meghna" userId="7103d1fd-fbc4-4ea2-ae71-a1e4c5289622" providerId="ADAL" clId="{348B8337-FB44-4ADA-A64D-D48A89B0073B}" dt="2024-05-15T13:18:44.475" v="1390" actId="20577"/>
          <ac:spMkLst>
            <pc:docMk/>
            <pc:sldMk cId="3795577451" sldId="578"/>
            <ac:spMk id="3" creationId="{A46D334B-45E3-7A4D-37A3-A6903E8B77C5}"/>
          </ac:spMkLst>
        </pc:spChg>
      </pc:sldChg>
      <pc:sldChg chg="new del">
        <pc:chgData name="Nag Chowdhuri, Meghna" userId="7103d1fd-fbc4-4ea2-ae71-a1e4c5289622" providerId="ADAL" clId="{348B8337-FB44-4ADA-A64D-D48A89B0073B}" dt="2024-05-15T13:17:51.777" v="1370" actId="680"/>
        <pc:sldMkLst>
          <pc:docMk/>
          <pc:sldMk cId="906832264" sldId="579"/>
        </pc:sldMkLst>
      </pc:sldChg>
      <pc:sldChg chg="modSp new del mod">
        <pc:chgData name="Nag Chowdhuri, Meghna" userId="7103d1fd-fbc4-4ea2-ae71-a1e4c5289622" providerId="ADAL" clId="{348B8337-FB44-4ADA-A64D-D48A89B0073B}" dt="2024-05-20T09:39:25.870" v="1906" actId="47"/>
        <pc:sldMkLst>
          <pc:docMk/>
          <pc:sldMk cId="926544900" sldId="579"/>
        </pc:sldMkLst>
        <pc:spChg chg="mod">
          <ac:chgData name="Nag Chowdhuri, Meghna" userId="7103d1fd-fbc4-4ea2-ae71-a1e4c5289622" providerId="ADAL" clId="{348B8337-FB44-4ADA-A64D-D48A89B0073B}" dt="2024-05-15T14:27:58.005" v="1651" actId="20577"/>
          <ac:spMkLst>
            <pc:docMk/>
            <pc:sldMk cId="926544900" sldId="579"/>
            <ac:spMk id="2" creationId="{C539EA47-5D10-33D6-4C2A-F6DDD9FC279A}"/>
          </ac:spMkLst>
        </pc:spChg>
        <pc:spChg chg="mod">
          <ac:chgData name="Nag Chowdhuri, Meghna" userId="7103d1fd-fbc4-4ea2-ae71-a1e4c5289622" providerId="ADAL" clId="{348B8337-FB44-4ADA-A64D-D48A89B0073B}" dt="2024-05-15T14:27:48.365" v="1581" actId="5793"/>
          <ac:spMkLst>
            <pc:docMk/>
            <pc:sldMk cId="926544900" sldId="579"/>
            <ac:spMk id="3" creationId="{0E68859F-5A09-C174-47EC-482658AE7708}"/>
          </ac:spMkLst>
        </pc:spChg>
      </pc:sldChg>
      <pc:sldChg chg="addSp delSp modSp new mod setBg">
        <pc:chgData name="Nag Chowdhuri, Meghna" userId="7103d1fd-fbc4-4ea2-ae71-a1e4c5289622" providerId="ADAL" clId="{348B8337-FB44-4ADA-A64D-D48A89B0073B}" dt="2024-05-20T09:52:31.219" v="1968" actId="113"/>
        <pc:sldMkLst>
          <pc:docMk/>
          <pc:sldMk cId="2079880053" sldId="580"/>
        </pc:sldMkLst>
        <pc:spChg chg="mod">
          <ac:chgData name="Nag Chowdhuri, Meghna" userId="7103d1fd-fbc4-4ea2-ae71-a1e4c5289622" providerId="ADAL" clId="{348B8337-FB44-4ADA-A64D-D48A89B0073B}" dt="2024-05-20T09:52:31.219" v="1968" actId="113"/>
          <ac:spMkLst>
            <pc:docMk/>
            <pc:sldMk cId="2079880053" sldId="580"/>
            <ac:spMk id="2" creationId="{12E8FC3D-0309-437B-D061-8B40352FC625}"/>
          </ac:spMkLst>
        </pc:spChg>
        <pc:spChg chg="mod ord">
          <ac:chgData name="Nag Chowdhuri, Meghna" userId="7103d1fd-fbc4-4ea2-ae71-a1e4c5289622" providerId="ADAL" clId="{348B8337-FB44-4ADA-A64D-D48A89B0073B}" dt="2024-05-20T09:37:01.494" v="1882" actId="27636"/>
          <ac:spMkLst>
            <pc:docMk/>
            <pc:sldMk cId="2079880053" sldId="580"/>
            <ac:spMk id="3" creationId="{1431281F-BFEE-11AD-4347-87840D068288}"/>
          </ac:spMkLst>
        </pc:spChg>
        <pc:spChg chg="add mod">
          <ac:chgData name="Nag Chowdhuri, Meghna" userId="7103d1fd-fbc4-4ea2-ae71-a1e4c5289622" providerId="ADAL" clId="{348B8337-FB44-4ADA-A64D-D48A89B0073B}" dt="2024-05-20T09:36:43.142" v="1871" actId="1076"/>
          <ac:spMkLst>
            <pc:docMk/>
            <pc:sldMk cId="2079880053" sldId="580"/>
            <ac:spMk id="7" creationId="{F643C9F3-A2A0-1012-2B62-2E17E31EED67}"/>
          </ac:spMkLst>
        </pc:spChg>
        <pc:spChg chg="add del">
          <ac:chgData name="Nag Chowdhuri, Meghna" userId="7103d1fd-fbc4-4ea2-ae71-a1e4c5289622" providerId="ADAL" clId="{348B8337-FB44-4ADA-A64D-D48A89B0073B}" dt="2024-05-20T09:35:12.201" v="1820" actId="26606"/>
          <ac:spMkLst>
            <pc:docMk/>
            <pc:sldMk cId="2079880053" sldId="580"/>
            <ac:spMk id="10" creationId="{FE1EC756-41E9-4FD6-AD48-EF46A28137B7}"/>
          </ac:spMkLst>
        </pc:spChg>
        <pc:spChg chg="add del">
          <ac:chgData name="Nag Chowdhuri, Meghna" userId="7103d1fd-fbc4-4ea2-ae71-a1e4c5289622" providerId="ADAL" clId="{348B8337-FB44-4ADA-A64D-D48A89B0073B}" dt="2024-05-20T09:35:12.201" v="1820" actId="26606"/>
          <ac:spMkLst>
            <pc:docMk/>
            <pc:sldMk cId="2079880053" sldId="580"/>
            <ac:spMk id="12" creationId="{E66F6371-9EA5-9354-29DC-1D07B921F79C}"/>
          </ac:spMkLst>
        </pc:spChg>
        <pc:picChg chg="add mod">
          <ac:chgData name="Nag Chowdhuri, Meghna" userId="7103d1fd-fbc4-4ea2-ae71-a1e4c5289622" providerId="ADAL" clId="{348B8337-FB44-4ADA-A64D-D48A89B0073B}" dt="2024-05-20T09:35:17.495" v="1822" actId="1076"/>
          <ac:picMkLst>
            <pc:docMk/>
            <pc:sldMk cId="2079880053" sldId="580"/>
            <ac:picMk id="5" creationId="{DE894FC0-4974-1B6A-8DFC-24E56145EA19}"/>
          </ac:picMkLst>
        </pc:picChg>
        <pc:picChg chg="add mod">
          <ac:chgData name="Nag Chowdhuri, Meghna" userId="7103d1fd-fbc4-4ea2-ae71-a1e4c5289622" providerId="ADAL" clId="{348B8337-FB44-4ADA-A64D-D48A89B0073B}" dt="2024-05-20T09:36:35.070" v="1868" actId="1076"/>
          <ac:picMkLst>
            <pc:docMk/>
            <pc:sldMk cId="2079880053" sldId="580"/>
            <ac:picMk id="1026" creationId="{E1403761-40D3-C0E3-0DC2-C1029B650DDA}"/>
          </ac:picMkLst>
        </pc:picChg>
      </pc:sldChg>
      <pc:sldChg chg="del">
        <pc:chgData name="Nag Chowdhuri, Meghna" userId="7103d1fd-fbc4-4ea2-ae71-a1e4c5289622" providerId="ADAL" clId="{348B8337-FB44-4ADA-A64D-D48A89B0073B}" dt="2024-05-20T09:11:30.527" v="1652" actId="47"/>
        <pc:sldMkLst>
          <pc:docMk/>
          <pc:sldMk cId="4025928995" sldId="580"/>
        </pc:sldMkLst>
      </pc:sldChg>
      <pc:sldChg chg="addSp delSp modSp add mod">
        <pc:chgData name="Nag Chowdhuri, Meghna" userId="7103d1fd-fbc4-4ea2-ae71-a1e4c5289622" providerId="ADAL" clId="{348B8337-FB44-4ADA-A64D-D48A89B0073B}" dt="2024-05-20T11:02:36.355" v="2380" actId="478"/>
        <pc:sldMkLst>
          <pc:docMk/>
          <pc:sldMk cId="514005061" sldId="581"/>
        </pc:sldMkLst>
        <pc:spChg chg="mod">
          <ac:chgData name="Nag Chowdhuri, Meghna" userId="7103d1fd-fbc4-4ea2-ae71-a1e4c5289622" providerId="ADAL" clId="{348B8337-FB44-4ADA-A64D-D48A89B0073B}" dt="2024-05-20T10:02:34.510" v="2209" actId="20577"/>
          <ac:spMkLst>
            <pc:docMk/>
            <pc:sldMk cId="514005061" sldId="581"/>
            <ac:spMk id="2" creationId="{00000000-0000-0000-0000-000000000000}"/>
          </ac:spMkLst>
        </pc:spChg>
        <pc:spChg chg="mod">
          <ac:chgData name="Nag Chowdhuri, Meghna" userId="7103d1fd-fbc4-4ea2-ae71-a1e4c5289622" providerId="ADAL" clId="{348B8337-FB44-4ADA-A64D-D48A89B0073B}" dt="2024-05-20T11:02:31.041" v="2379" actId="20577"/>
          <ac:spMkLst>
            <pc:docMk/>
            <pc:sldMk cId="514005061" sldId="581"/>
            <ac:spMk id="3" creationId="{00000000-0000-0000-0000-000000000000}"/>
          </ac:spMkLst>
        </pc:spChg>
        <pc:spChg chg="del">
          <ac:chgData name="Nag Chowdhuri, Meghna" userId="7103d1fd-fbc4-4ea2-ae71-a1e4c5289622" providerId="ADAL" clId="{348B8337-FB44-4ADA-A64D-D48A89B0073B}" dt="2024-05-20T10:03:08.204" v="2334" actId="478"/>
          <ac:spMkLst>
            <pc:docMk/>
            <pc:sldMk cId="514005061" sldId="581"/>
            <ac:spMk id="7" creationId="{291AC3D2-67CB-4738-8E14-68D718A0FB90}"/>
          </ac:spMkLst>
        </pc:spChg>
        <pc:spChg chg="del">
          <ac:chgData name="Nag Chowdhuri, Meghna" userId="7103d1fd-fbc4-4ea2-ae71-a1e4c5289622" providerId="ADAL" clId="{348B8337-FB44-4ADA-A64D-D48A89B0073B}" dt="2024-05-20T11:02:36.355" v="2380" actId="478"/>
          <ac:spMkLst>
            <pc:docMk/>
            <pc:sldMk cId="514005061" sldId="581"/>
            <ac:spMk id="8" creationId="{1FA1D89F-6B81-4BEA-B412-71D8F9309327}"/>
          </ac:spMkLst>
        </pc:spChg>
        <pc:spChg chg="add mod">
          <ac:chgData name="Nag Chowdhuri, Meghna" userId="7103d1fd-fbc4-4ea2-ae71-a1e4c5289622" providerId="ADAL" clId="{348B8337-FB44-4ADA-A64D-D48A89B0073B}" dt="2024-05-20T09:59:10.037" v="2070" actId="14100"/>
          <ac:spMkLst>
            <pc:docMk/>
            <pc:sldMk cId="514005061" sldId="581"/>
            <ac:spMk id="14" creationId="{1EBB7085-7D8A-5E82-BA39-522264322A31}"/>
          </ac:spMkLst>
        </pc:spChg>
        <pc:picChg chg="del">
          <ac:chgData name="Nag Chowdhuri, Meghna" userId="7103d1fd-fbc4-4ea2-ae71-a1e4c5289622" providerId="ADAL" clId="{348B8337-FB44-4ADA-A64D-D48A89B0073B}" dt="2024-05-20T09:56:41.245" v="2029" actId="478"/>
          <ac:picMkLst>
            <pc:docMk/>
            <pc:sldMk cId="514005061" sldId="581"/>
            <ac:picMk id="5" creationId="{3B2F6E5E-D0B8-429F-B674-3FFE77D02604}"/>
          </ac:picMkLst>
        </pc:picChg>
        <pc:picChg chg="add del mod">
          <ac:chgData name="Nag Chowdhuri, Meghna" userId="7103d1fd-fbc4-4ea2-ae71-a1e4c5289622" providerId="ADAL" clId="{348B8337-FB44-4ADA-A64D-D48A89B0073B}" dt="2024-05-20T09:57:15.854" v="2038" actId="478"/>
          <ac:picMkLst>
            <pc:docMk/>
            <pc:sldMk cId="514005061" sldId="581"/>
            <ac:picMk id="9" creationId="{EF1979FA-D2ED-C687-E902-4CC0A12CBB14}"/>
          </ac:picMkLst>
        </pc:picChg>
        <pc:picChg chg="del">
          <ac:chgData name="Nag Chowdhuri, Meghna" userId="7103d1fd-fbc4-4ea2-ae71-a1e4c5289622" providerId="ADAL" clId="{348B8337-FB44-4ADA-A64D-D48A89B0073B}" dt="2024-05-20T09:56:38.989" v="2026" actId="478"/>
          <ac:picMkLst>
            <pc:docMk/>
            <pc:sldMk cId="514005061" sldId="581"/>
            <ac:picMk id="10" creationId="{BC6D7522-4BAE-4349-A229-E11073CEF107}"/>
          </ac:picMkLst>
        </pc:picChg>
        <pc:picChg chg="add mod">
          <ac:chgData name="Nag Chowdhuri, Meghna" userId="7103d1fd-fbc4-4ea2-ae71-a1e4c5289622" providerId="ADAL" clId="{348B8337-FB44-4ADA-A64D-D48A89B0073B}" dt="2024-05-20T10:03:05.787" v="2332" actId="1076"/>
          <ac:picMkLst>
            <pc:docMk/>
            <pc:sldMk cId="514005061" sldId="581"/>
            <ac:picMk id="12" creationId="{20EF79EC-EFCF-E688-B644-5204415A1C87}"/>
          </ac:picMkLst>
        </pc:picChg>
        <pc:picChg chg="add mod">
          <ac:chgData name="Nag Chowdhuri, Meghna" userId="7103d1fd-fbc4-4ea2-ae71-a1e4c5289622" providerId="ADAL" clId="{348B8337-FB44-4ADA-A64D-D48A89B0073B}" dt="2024-05-20T10:03:44.612" v="2342" actId="1076"/>
          <ac:picMkLst>
            <pc:docMk/>
            <pc:sldMk cId="514005061" sldId="581"/>
            <ac:picMk id="15" creationId="{ECAFF5E4-5DC3-76FB-63DD-9EC7DFB86988}"/>
          </ac:picMkLst>
        </pc:picChg>
        <pc:picChg chg="add mod">
          <ac:chgData name="Nag Chowdhuri, Meghna" userId="7103d1fd-fbc4-4ea2-ae71-a1e4c5289622" providerId="ADAL" clId="{348B8337-FB44-4ADA-A64D-D48A89B0073B}" dt="2024-05-20T10:05:29.138" v="2365" actId="1076"/>
          <ac:picMkLst>
            <pc:docMk/>
            <pc:sldMk cId="514005061" sldId="581"/>
            <ac:picMk id="2050" creationId="{EBC627C8-27F3-CA86-04F1-9F2AEAD55ED7}"/>
          </ac:picMkLst>
        </pc:picChg>
      </pc:sldChg>
    </pc:docChg>
  </pc:docChgLst>
  <pc:docChgLst>
    <pc:chgData name="Nag Chowdhuri, Meghna" userId="7103d1fd-fbc4-4ea2-ae71-a1e4c5289622" providerId="ADAL" clId="{CD828CF5-2256-4F1E-8355-BFE873750DA8}"/>
    <pc:docChg chg="addSld modSld">
      <pc:chgData name="Nag Chowdhuri, Meghna" userId="7103d1fd-fbc4-4ea2-ae71-a1e4c5289622" providerId="ADAL" clId="{CD828CF5-2256-4F1E-8355-BFE873750DA8}" dt="2023-10-25T10:21:25.132" v="36" actId="14100"/>
      <pc:docMkLst>
        <pc:docMk/>
      </pc:docMkLst>
      <pc:sldChg chg="modSp mod">
        <pc:chgData name="Nag Chowdhuri, Meghna" userId="7103d1fd-fbc4-4ea2-ae71-a1e4c5289622" providerId="ADAL" clId="{CD828CF5-2256-4F1E-8355-BFE873750DA8}" dt="2023-10-25T10:15:55.257" v="21" actId="20577"/>
        <pc:sldMkLst>
          <pc:docMk/>
          <pc:sldMk cId="1615947237" sldId="256"/>
        </pc:sldMkLst>
        <pc:spChg chg="mod">
          <ac:chgData name="Nag Chowdhuri, Meghna" userId="7103d1fd-fbc4-4ea2-ae71-a1e4c5289622" providerId="ADAL" clId="{CD828CF5-2256-4F1E-8355-BFE873750DA8}" dt="2023-10-25T10:15:55.257" v="21" actId="20577"/>
          <ac:spMkLst>
            <pc:docMk/>
            <pc:sldMk cId="1615947237" sldId="256"/>
            <ac:spMk id="19" creationId="{00000000-0000-0000-0000-000000000000}"/>
          </ac:spMkLst>
        </pc:spChg>
      </pc:sldChg>
      <pc:sldChg chg="modSp mod">
        <pc:chgData name="Nag Chowdhuri, Meghna" userId="7103d1fd-fbc4-4ea2-ae71-a1e4c5289622" providerId="ADAL" clId="{CD828CF5-2256-4F1E-8355-BFE873750DA8}" dt="2023-10-25T10:21:25.132" v="36" actId="14100"/>
        <pc:sldMkLst>
          <pc:docMk/>
          <pc:sldMk cId="3250551986" sldId="262"/>
        </pc:sldMkLst>
        <pc:spChg chg="mod">
          <ac:chgData name="Nag Chowdhuri, Meghna" userId="7103d1fd-fbc4-4ea2-ae71-a1e4c5289622" providerId="ADAL" clId="{CD828CF5-2256-4F1E-8355-BFE873750DA8}" dt="2023-10-25T10:21:25.132" v="36" actId="14100"/>
          <ac:spMkLst>
            <pc:docMk/>
            <pc:sldMk cId="3250551986" sldId="262"/>
            <ac:spMk id="8" creationId="{5DA67DBD-4093-04F3-3F0E-F1FDB776C459}"/>
          </ac:spMkLst>
        </pc:spChg>
      </pc:sldChg>
      <pc:sldChg chg="modSp mod">
        <pc:chgData name="Nag Chowdhuri, Meghna" userId="7103d1fd-fbc4-4ea2-ae71-a1e4c5289622" providerId="ADAL" clId="{CD828CF5-2256-4F1E-8355-BFE873750DA8}" dt="2023-10-25T10:17:19.575" v="35" actId="20577"/>
        <pc:sldMkLst>
          <pc:docMk/>
          <pc:sldMk cId="3317980194" sldId="569"/>
        </pc:sldMkLst>
        <pc:graphicFrameChg chg="modGraphic">
          <ac:chgData name="Nag Chowdhuri, Meghna" userId="7103d1fd-fbc4-4ea2-ae71-a1e4c5289622" providerId="ADAL" clId="{CD828CF5-2256-4F1E-8355-BFE873750DA8}" dt="2023-10-25T10:17:19.575" v="35" actId="20577"/>
          <ac:graphicFrameMkLst>
            <pc:docMk/>
            <pc:sldMk cId="3317980194" sldId="569"/>
            <ac:graphicFrameMk id="4" creationId="{947058ED-6CE5-4D3B-1B14-31D9932FA151}"/>
          </ac:graphicFrameMkLst>
        </pc:graphicFrameChg>
      </pc:sldChg>
      <pc:sldChg chg="modSp add mod">
        <pc:chgData name="Nag Chowdhuri, Meghna" userId="7103d1fd-fbc4-4ea2-ae71-a1e4c5289622" providerId="ADAL" clId="{CD828CF5-2256-4F1E-8355-BFE873750DA8}" dt="2023-10-25T10:06:46.638" v="5" actId="20577"/>
        <pc:sldMkLst>
          <pc:docMk/>
          <pc:sldMk cId="1831639429" sldId="576"/>
        </pc:sldMkLst>
        <pc:spChg chg="mod">
          <ac:chgData name="Nag Chowdhuri, Meghna" userId="7103d1fd-fbc4-4ea2-ae71-a1e4c5289622" providerId="ADAL" clId="{CD828CF5-2256-4F1E-8355-BFE873750DA8}" dt="2023-10-25T10:06:46.638" v="5" actId="20577"/>
          <ac:spMkLst>
            <pc:docMk/>
            <pc:sldMk cId="1831639429" sldId="576"/>
            <ac:spMk id="5" creationId="{3D66CE4D-1911-F255-60CC-F07989954B67}"/>
          </ac:spMkLst>
        </pc:spChg>
      </pc:sldChg>
    </pc:docChg>
  </pc:docChgLst>
  <pc:docChgLst>
    <pc:chgData name="Nag Chowdhuri, Meghna" userId="7103d1fd-fbc4-4ea2-ae71-a1e4c5289622" providerId="ADAL" clId="{C59F9F5E-EFBC-4C78-94BF-04A5BB87171B}"/>
    <pc:docChg chg="undo custSel addSld modSld">
      <pc:chgData name="Nag Chowdhuri, Meghna" userId="7103d1fd-fbc4-4ea2-ae71-a1e4c5289622" providerId="ADAL" clId="{C59F9F5E-EFBC-4C78-94BF-04A5BB87171B}" dt="2024-05-17T12:34:27.564" v="2"/>
      <pc:docMkLst>
        <pc:docMk/>
      </pc:docMkLst>
      <pc:sldChg chg="addSp delSp mod">
        <pc:chgData name="Nag Chowdhuri, Meghna" userId="7103d1fd-fbc4-4ea2-ae71-a1e4c5289622" providerId="ADAL" clId="{C59F9F5E-EFBC-4C78-94BF-04A5BB87171B}" dt="2024-05-17T12:34:22.090" v="1" actId="22"/>
        <pc:sldMkLst>
          <pc:docMk/>
          <pc:sldMk cId="1615947237" sldId="256"/>
        </pc:sldMkLst>
        <pc:spChg chg="add del">
          <ac:chgData name="Nag Chowdhuri, Meghna" userId="7103d1fd-fbc4-4ea2-ae71-a1e4c5289622" providerId="ADAL" clId="{C59F9F5E-EFBC-4C78-94BF-04A5BB87171B}" dt="2024-05-17T12:34:22.090" v="1" actId="22"/>
          <ac:spMkLst>
            <pc:docMk/>
            <pc:sldMk cId="1615947237" sldId="256"/>
            <ac:spMk id="3" creationId="{76D41227-00C9-A52F-79CC-D474973AAE7F}"/>
          </ac:spMkLst>
        </pc:spChg>
      </pc:sldChg>
      <pc:sldChg chg="add">
        <pc:chgData name="Nag Chowdhuri, Meghna" userId="7103d1fd-fbc4-4ea2-ae71-a1e4c5289622" providerId="ADAL" clId="{C59F9F5E-EFBC-4C78-94BF-04A5BB87171B}" dt="2024-05-17T12:34:27.564" v="2"/>
        <pc:sldMkLst>
          <pc:docMk/>
          <pc:sldMk cId="4025928995" sldId="580"/>
        </pc:sldMkLst>
      </pc:sldChg>
    </pc:docChg>
  </pc:docChgLst>
  <pc:docChgLst>
    <pc:chgData name="Liu, Qian" userId="S::qtnvqli@ucl.ac.uk::1b8f0b1a-f56f-44ea-9f67-4953563d6ae9" providerId="AD" clId="Web-{96A2829D-E27C-4F13-BE48-09B8F1229244}"/>
    <pc:docChg chg="modSld sldOrd">
      <pc:chgData name="Liu, Qian" userId="S::qtnvqli@ucl.ac.uk::1b8f0b1a-f56f-44ea-9f67-4953563d6ae9" providerId="AD" clId="Web-{96A2829D-E27C-4F13-BE48-09B8F1229244}" dt="2023-11-02T16:25:17.362" v="1372"/>
      <pc:docMkLst>
        <pc:docMk/>
      </pc:docMkLst>
      <pc:sldChg chg="ord">
        <pc:chgData name="Liu, Qian" userId="S::qtnvqli@ucl.ac.uk::1b8f0b1a-f56f-44ea-9f67-4953563d6ae9" providerId="AD" clId="Web-{96A2829D-E27C-4F13-BE48-09B8F1229244}" dt="2023-11-02T09:57:35.136" v="1345"/>
        <pc:sldMkLst>
          <pc:docMk/>
          <pc:sldMk cId="1615947237" sldId="256"/>
        </pc:sldMkLst>
      </pc:sldChg>
      <pc:sldChg chg="modNotes">
        <pc:chgData name="Liu, Qian" userId="S::qtnvqli@ucl.ac.uk::1b8f0b1a-f56f-44ea-9f67-4953563d6ae9" providerId="AD" clId="Web-{96A2829D-E27C-4F13-BE48-09B8F1229244}" dt="2023-11-02T09:54:51.849" v="1343"/>
        <pc:sldMkLst>
          <pc:docMk/>
          <pc:sldMk cId="4170892439" sldId="261"/>
        </pc:sldMkLst>
      </pc:sldChg>
      <pc:sldChg chg="modSp modNotes">
        <pc:chgData name="Liu, Qian" userId="S::qtnvqli@ucl.ac.uk::1b8f0b1a-f56f-44ea-9f67-4953563d6ae9" providerId="AD" clId="Web-{96A2829D-E27C-4F13-BE48-09B8F1229244}" dt="2023-11-02T16:25:17.362" v="1372"/>
        <pc:sldMkLst>
          <pc:docMk/>
          <pc:sldMk cId="3250551986" sldId="262"/>
        </pc:sldMkLst>
        <pc:spChg chg="mod">
          <ac:chgData name="Liu, Qian" userId="S::qtnvqli@ucl.ac.uk::1b8f0b1a-f56f-44ea-9f67-4953563d6ae9" providerId="AD" clId="Web-{96A2829D-E27C-4F13-BE48-09B8F1229244}" dt="2023-11-02T15:18:12.859" v="1369" actId="20577"/>
          <ac:spMkLst>
            <pc:docMk/>
            <pc:sldMk cId="3250551986" sldId="262"/>
            <ac:spMk id="8" creationId="{5DA67DBD-4093-04F3-3F0E-F1FDB776C459}"/>
          </ac:spMkLst>
        </pc:spChg>
      </pc:sldChg>
      <pc:sldChg chg="modNotes">
        <pc:chgData name="Liu, Qian" userId="S::qtnvqli@ucl.ac.uk::1b8f0b1a-f56f-44ea-9f67-4953563d6ae9" providerId="AD" clId="Web-{96A2829D-E27C-4F13-BE48-09B8F1229244}" dt="2023-11-02T09:45:46.442" v="1273"/>
        <pc:sldMkLst>
          <pc:docMk/>
          <pc:sldMk cId="2991920927" sldId="263"/>
        </pc:sldMkLst>
      </pc:sldChg>
      <pc:sldChg chg="modNotes">
        <pc:chgData name="Liu, Qian" userId="S::qtnvqli@ucl.ac.uk::1b8f0b1a-f56f-44ea-9f67-4953563d6ae9" providerId="AD" clId="Web-{96A2829D-E27C-4F13-BE48-09B8F1229244}" dt="2023-11-02T09:51:21.327" v="1341"/>
        <pc:sldMkLst>
          <pc:docMk/>
          <pc:sldMk cId="199205702" sldId="264"/>
        </pc:sldMkLst>
      </pc:sldChg>
      <pc:sldChg chg="modSp modNotes">
        <pc:chgData name="Liu, Qian" userId="S::qtnvqli@ucl.ac.uk::1b8f0b1a-f56f-44ea-9f67-4953563d6ae9" providerId="AD" clId="Web-{96A2829D-E27C-4F13-BE48-09B8F1229244}" dt="2023-11-02T09:40:03.259" v="1163"/>
        <pc:sldMkLst>
          <pc:docMk/>
          <pc:sldMk cId="766802696" sldId="304"/>
        </pc:sldMkLst>
        <pc:spChg chg="mod">
          <ac:chgData name="Liu, Qian" userId="S::qtnvqli@ucl.ac.uk::1b8f0b1a-f56f-44ea-9f67-4953563d6ae9" providerId="AD" clId="Web-{96A2829D-E27C-4F13-BE48-09B8F1229244}" dt="2023-11-02T09:32:55.699" v="61" actId="20577"/>
          <ac:spMkLst>
            <pc:docMk/>
            <pc:sldMk cId="766802696" sldId="304"/>
            <ac:spMk id="3" creationId="{00000000-0000-0000-0000-000000000000}"/>
          </ac:spMkLst>
        </pc:spChg>
      </pc:sldChg>
      <pc:sldChg chg="modSp">
        <pc:chgData name="Liu, Qian" userId="S::qtnvqli@ucl.ac.uk::1b8f0b1a-f56f-44ea-9f67-4953563d6ae9" providerId="AD" clId="Web-{96A2829D-E27C-4F13-BE48-09B8F1229244}" dt="2023-11-02T09:57:50.433" v="1346"/>
        <pc:sldMkLst>
          <pc:docMk/>
          <pc:sldMk cId="2475234050" sldId="563"/>
        </pc:sldMkLst>
        <pc:graphicFrameChg chg="modGraphic">
          <ac:chgData name="Liu, Qian" userId="S::qtnvqli@ucl.ac.uk::1b8f0b1a-f56f-44ea-9f67-4953563d6ae9" providerId="AD" clId="Web-{96A2829D-E27C-4F13-BE48-09B8F1229244}" dt="2023-11-02T09:57:50.433" v="1346"/>
          <ac:graphicFrameMkLst>
            <pc:docMk/>
            <pc:sldMk cId="2475234050" sldId="563"/>
            <ac:graphicFrameMk id="28" creationId="{598AB979-B919-FC50-4785-90255DCCB932}"/>
          </ac:graphicFrameMkLst>
        </pc:graphicFrameChg>
      </pc:sldChg>
    </pc:docChg>
  </pc:docChgLst>
  <pc:docChgLst>
    <pc:chgData name="Nag Chowdhuri, Meghna" userId="S::qtnv332@ucl.ac.uk::7103d1fd-fbc4-4ea2-ae71-a1e4c5289622" providerId="AD" clId="Web-{C8F229F1-C8C7-3114-04EF-DEDDECEEAACF}"/>
    <pc:docChg chg="modSld">
      <pc:chgData name="Nag Chowdhuri, Meghna" userId="S::qtnv332@ucl.ac.uk::7103d1fd-fbc4-4ea2-ae71-a1e4c5289622" providerId="AD" clId="Web-{C8F229F1-C8C7-3114-04EF-DEDDECEEAACF}" dt="2023-11-02T19:04:45.665" v="175" actId="20577"/>
      <pc:docMkLst>
        <pc:docMk/>
      </pc:docMkLst>
      <pc:sldChg chg="modSp">
        <pc:chgData name="Nag Chowdhuri, Meghna" userId="S::qtnv332@ucl.ac.uk::7103d1fd-fbc4-4ea2-ae71-a1e4c5289622" providerId="AD" clId="Web-{C8F229F1-C8C7-3114-04EF-DEDDECEEAACF}" dt="2023-11-02T16:26:52.916" v="1" actId="20577"/>
        <pc:sldMkLst>
          <pc:docMk/>
          <pc:sldMk cId="229824540" sldId="327"/>
        </pc:sldMkLst>
        <pc:spChg chg="mod">
          <ac:chgData name="Nag Chowdhuri, Meghna" userId="S::qtnv332@ucl.ac.uk::7103d1fd-fbc4-4ea2-ae71-a1e4c5289622" providerId="AD" clId="Web-{C8F229F1-C8C7-3114-04EF-DEDDECEEAACF}" dt="2023-11-02T16:26:52.916" v="1" actId="20577"/>
          <ac:spMkLst>
            <pc:docMk/>
            <pc:sldMk cId="229824540" sldId="327"/>
            <ac:spMk id="3" creationId="{00000000-0000-0000-0000-000000000000}"/>
          </ac:spMkLst>
        </pc:spChg>
      </pc:sldChg>
      <pc:sldChg chg="modSp">
        <pc:chgData name="Nag Chowdhuri, Meghna" userId="S::qtnv332@ucl.ac.uk::7103d1fd-fbc4-4ea2-ae71-a1e4c5289622" providerId="AD" clId="Web-{C8F229F1-C8C7-3114-04EF-DEDDECEEAACF}" dt="2023-11-02T19:04:45.665" v="175" actId="20577"/>
        <pc:sldMkLst>
          <pc:docMk/>
          <pc:sldMk cId="4012542292" sldId="436"/>
        </pc:sldMkLst>
        <pc:spChg chg="mod">
          <ac:chgData name="Nag Chowdhuri, Meghna" userId="S::qtnv332@ucl.ac.uk::7103d1fd-fbc4-4ea2-ae71-a1e4c5289622" providerId="AD" clId="Web-{C8F229F1-C8C7-3114-04EF-DEDDECEEAACF}" dt="2023-11-02T19:04:45.665" v="175" actId="20577"/>
          <ac:spMkLst>
            <pc:docMk/>
            <pc:sldMk cId="4012542292" sldId="436"/>
            <ac:spMk id="11" creationId="{B1F28B1D-28E2-42BD-A305-D9046B8819AE}"/>
          </ac:spMkLst>
        </pc:spChg>
      </pc:sldChg>
      <pc:sldChg chg="modSp">
        <pc:chgData name="Nag Chowdhuri, Meghna" userId="S::qtnv332@ucl.ac.uk::7103d1fd-fbc4-4ea2-ae71-a1e4c5289622" providerId="AD" clId="Web-{C8F229F1-C8C7-3114-04EF-DEDDECEEAACF}" dt="2023-11-02T17:45:55.963" v="174" actId="20577"/>
        <pc:sldMkLst>
          <pc:docMk/>
          <pc:sldMk cId="1831639429" sldId="576"/>
        </pc:sldMkLst>
        <pc:spChg chg="mod">
          <ac:chgData name="Nag Chowdhuri, Meghna" userId="S::qtnv332@ucl.ac.uk::7103d1fd-fbc4-4ea2-ae71-a1e4c5289622" providerId="AD" clId="Web-{C8F229F1-C8C7-3114-04EF-DEDDECEEAACF}" dt="2023-11-02T17:45:55.963" v="174" actId="20577"/>
          <ac:spMkLst>
            <pc:docMk/>
            <pc:sldMk cId="1831639429" sldId="576"/>
            <ac:spMk id="5" creationId="{3D66CE4D-1911-F255-60CC-F07989954B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45DD1-C7A5-4096-9EF4-87A106E5A7E1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97AA0-8C19-4349-80CE-FDC7A2359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0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998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706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7297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431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3158C-CC99-45FF-A50F-2962571183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39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3158C-CC99-45FF-A50F-2962571183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93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901" y="4583152"/>
            <a:ext cx="6627812" cy="46151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5520-5E96-E74E-8246-0C7CD4971E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8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24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97AA0-8C19-4349-80CE-FDC7A23599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3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Field = practice, spaces and power relations through which science/STEM is constructed, represented and experienced. Field determines what and who gets valued.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85DD4-52B1-4C78-B6ED-0CA953A43C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3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36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86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876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59E-4742-4E3F-8E06-C64278D702A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48B1-889A-4890-A032-3412C189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28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59E-4742-4E3F-8E06-C64278D702A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48B1-889A-4890-A032-3412C189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32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59E-4742-4E3F-8E06-C64278D702A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48B1-889A-4890-A032-3412C189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74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</a:t>
            </a:r>
            <a:br>
              <a:rPr lang="en-US"/>
            </a:br>
            <a:r>
              <a:rPr lang="en-US"/>
              <a:t>Arial 44pt bold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D8317C-3900-31AD-25D8-C1C1754717A1}"/>
              </a:ext>
            </a:extLst>
          </p:cNvPr>
          <p:cNvSpPr txBox="1"/>
          <p:nvPr userDrawn="1"/>
        </p:nvSpPr>
        <p:spPr>
          <a:xfrm>
            <a:off x="279356" y="312671"/>
            <a:ext cx="57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>
                <a:solidFill>
                  <a:schemeClr val="bg1"/>
                </a:solidFill>
              </a:rPr>
              <a:t>IOE - </a:t>
            </a:r>
            <a:r>
              <a:rPr lang="en-GB" sz="1400" b="1" cap="all" baseline="0">
                <a:solidFill>
                  <a:schemeClr val="bg1"/>
                </a:solidFill>
              </a:rPr>
              <a:t>education, practice and society</a:t>
            </a:r>
            <a:endParaRPr lang="en-GB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8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">
  <p:cSld name="Sess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60640" y="129389"/>
            <a:ext cx="3001542" cy="1724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1390390" y="1931286"/>
            <a:ext cx="9281787" cy="152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1" i="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1390390" y="3441560"/>
            <a:ext cx="9281787" cy="10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i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5"/>
          <p:cNvSpPr/>
          <p:nvPr/>
        </p:nvSpPr>
        <p:spPr>
          <a:xfrm>
            <a:off x="-3507289" y="948846"/>
            <a:ext cx="4960307" cy="4960307"/>
          </a:xfrm>
          <a:prstGeom prst="ellipse">
            <a:avLst/>
          </a:prstGeom>
          <a:solidFill>
            <a:srgbClr val="F9C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37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59E-4742-4E3F-8E06-C64278D702A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48B1-889A-4890-A032-3412C189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6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59E-4742-4E3F-8E06-C64278D702A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48B1-889A-4890-A032-3412C189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1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59E-4742-4E3F-8E06-C64278D702A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48B1-889A-4890-A032-3412C189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8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59E-4742-4E3F-8E06-C64278D702A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48B1-889A-4890-A032-3412C189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7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59E-4742-4E3F-8E06-C64278D702A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48B1-889A-4890-A032-3412C189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1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59E-4742-4E3F-8E06-C64278D702A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48B1-889A-4890-A032-3412C189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5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59E-4742-4E3F-8E06-C64278D702A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48B1-889A-4890-A032-3412C189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2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59E-4742-4E3F-8E06-C64278D702A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48B1-889A-4890-A032-3412C189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8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359E-4742-4E3F-8E06-C64278D702AF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48B1-889A-4890-A032-3412C189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63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learn.com/courses/equity-informal-stem-learning-using-the-equity-compass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estem.org/wp-content/uploads/2022/03/2022-YESTEM-Full-Collection.pdf" TargetMode="External"/><Relationship Id="rId5" Type="http://schemas.openxmlformats.org/officeDocument/2006/relationships/hyperlink" Target="http://yestem.org/wp-content/uploads/2021/10/Equity-Compass-worksheet-editable.pdf" TargetMode="External"/><Relationship Id="rId4" Type="http://schemas.openxmlformats.org/officeDocument/2006/relationships/hyperlink" Target="https://www.youtube.com/watch?v=WE4ksRCEoy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hyperlink" Target="https://twitter.com/m4kingspaces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l.ac.uk/ioe-sciencecapital" TargetMode="External"/><Relationship Id="rId3" Type="http://schemas.openxmlformats.org/officeDocument/2006/relationships/hyperlink" Target="https://twitter.com/m4kingspaces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ucl.ac.uk/ioe/departments-and-centres/departments/education-practice-and-society/aspires-research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ucl.ac.uk/ioe-ye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cl.ac.uk/ioe/departments-and-centres/departments/education-practice-and-society/science-capital-research/primary-science-capital-project" TargetMode="External"/><Relationship Id="rId11" Type="http://schemas.openxmlformats.org/officeDocument/2006/relationships/image" Target="../media/image37.jpg"/><Relationship Id="rId5" Type="http://schemas.openxmlformats.org/officeDocument/2006/relationships/hyperlink" Target="https://m4kingspaces.org/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twitter.com/m4kingspaces" TargetMode="External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covery.ucl.ac.uk/id/eprint/10092041/15/Moote_9538%20UCL%20Aspires%202%20report%20full%20online%20version.pdf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indoor, suit&#10;&#10;Description automatically generated">
            <a:extLst>
              <a:ext uri="{FF2B5EF4-FFF2-40B4-BE49-F238E27FC236}">
                <a16:creationId xmlns:a16="http://schemas.microsoft.com/office/drawing/2014/main" id="{00C851B8-82AD-47D7-9BAD-6F43F51ED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0" y="1367364"/>
            <a:ext cx="2172263" cy="1221898"/>
          </a:xfrm>
          <a:prstGeom prst="rect">
            <a:avLst/>
          </a:prstGeom>
        </p:spPr>
      </p:pic>
      <p:pic>
        <p:nvPicPr>
          <p:cNvPr id="14" name="Picture 13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B24C6E25-E21B-4FE0-931F-2B322B6ED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89" y="1367364"/>
            <a:ext cx="2158491" cy="1226415"/>
          </a:xfrm>
          <a:prstGeom prst="rect">
            <a:avLst/>
          </a:prstGeom>
        </p:spPr>
      </p:pic>
      <p:pic>
        <p:nvPicPr>
          <p:cNvPr id="15" name="Picture 14" descr="A person smiling at a computer&#10;&#10;Description automatically generated with low confidence">
            <a:extLst>
              <a:ext uri="{FF2B5EF4-FFF2-40B4-BE49-F238E27FC236}">
                <a16:creationId xmlns:a16="http://schemas.microsoft.com/office/drawing/2014/main" id="{0CEDF70C-CF3D-4A53-A8DF-9A2CD29F5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83" y="1367365"/>
            <a:ext cx="2158492" cy="1214152"/>
          </a:xfrm>
          <a:prstGeom prst="rect">
            <a:avLst/>
          </a:prstGeom>
        </p:spPr>
      </p:pic>
      <p:pic>
        <p:nvPicPr>
          <p:cNvPr id="16" name="Picture 15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7F0983F0-52CB-4DD7-B938-4EEC5607DB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26" y="1381061"/>
            <a:ext cx="2134144" cy="1200456"/>
          </a:xfrm>
          <a:prstGeom prst="rect">
            <a:avLst/>
          </a:prstGeom>
        </p:spPr>
      </p:pic>
      <p:pic>
        <p:nvPicPr>
          <p:cNvPr id="17" name="Picture 16" descr="A person in a suit and tie&#10;&#10;Description automatically generated">
            <a:extLst>
              <a:ext uri="{FF2B5EF4-FFF2-40B4-BE49-F238E27FC236}">
                <a16:creationId xmlns:a16="http://schemas.microsoft.com/office/drawing/2014/main" id="{FDE9D93A-0570-4136-A9C1-0D09A77CA6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773" y="1371943"/>
            <a:ext cx="2134142" cy="1200455"/>
          </a:xfrm>
          <a:prstGeom prst="rect">
            <a:avLst/>
          </a:prstGeom>
        </p:spPr>
      </p:pic>
      <p:sp>
        <p:nvSpPr>
          <p:cNvPr id="18" name="Google Shape;88;p13"/>
          <p:cNvSpPr txBox="1">
            <a:spLocks/>
          </p:cNvSpPr>
          <p:nvPr/>
        </p:nvSpPr>
        <p:spPr>
          <a:xfrm>
            <a:off x="516835" y="2063242"/>
            <a:ext cx="1115833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Decolonising STEM Education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89;p13"/>
          <p:cNvSpPr txBox="1">
            <a:spLocks/>
          </p:cNvSpPr>
          <p:nvPr/>
        </p:nvSpPr>
        <p:spPr>
          <a:xfrm>
            <a:off x="874379" y="4863450"/>
            <a:ext cx="10045147" cy="51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 Meghna Nag Chowdhuri 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Research Fellow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IOE, University College London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454" y="270643"/>
            <a:ext cx="10515600" cy="132556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Tools for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345" y="1972174"/>
            <a:ext cx="5864780" cy="4081902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Two tools: the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Equity Compass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Science Capital Teaching Approach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(SCTA)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Both focus on changing practice (the field) not the young person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Its not (just) what you do - but the way that you do it!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Underpinning values and mind set will determine the equitable potential of your practice</a:t>
            </a:r>
          </a:p>
        </p:txBody>
      </p:sp>
      <p:pic>
        <p:nvPicPr>
          <p:cNvPr id="6" name="Picture 5" descr="Chart, sunburst chart&#10;&#10;Description automatically generated">
            <a:extLst>
              <a:ext uri="{FF2B5EF4-FFF2-40B4-BE49-F238E27FC236}">
                <a16:creationId xmlns:a16="http://schemas.microsoft.com/office/drawing/2014/main" id="{3DD6EC89-BFCC-489D-B125-BD079097F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123" y="933424"/>
            <a:ext cx="3129846" cy="26649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C1A877-2D96-4419-AC4B-2F66F2E50FAA}"/>
              </a:ext>
            </a:extLst>
          </p:cNvPr>
          <p:cNvSpPr txBox="1"/>
          <p:nvPr/>
        </p:nvSpPr>
        <p:spPr>
          <a:xfrm>
            <a:off x="2774595" y="6454841"/>
            <a:ext cx="6642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i="0">
                <a:solidFill>
                  <a:srgbClr val="5B708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@_ScienceCapital  @PrimarySciCap @YESTEM_UK</a:t>
            </a:r>
            <a:endParaRPr lang="en-GB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QR Code Image">
            <a:extLst>
              <a:ext uri="{FF2B5EF4-FFF2-40B4-BE49-F238E27FC236}">
                <a16:creationId xmlns:a16="http://schemas.microsoft.com/office/drawing/2014/main" id="{E7931C0B-5D72-6B75-8F29-75DCA977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663" y="4447713"/>
            <a:ext cx="2243912" cy="22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7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>
            <a:spLocks noGrp="1"/>
          </p:cNvSpPr>
          <p:nvPr>
            <p:ph type="ctrTitle"/>
          </p:nvPr>
        </p:nvSpPr>
        <p:spPr>
          <a:xfrm>
            <a:off x="1453019" y="188147"/>
            <a:ext cx="6128882" cy="152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GB" b="0">
                <a:latin typeface="Arial" panose="020B0604020202020204" pitchFamily="34" charset="0"/>
                <a:cs typeface="Arial" panose="020B0604020202020204" pitchFamily="34" charset="0"/>
              </a:rPr>
              <a:t>The Equity Compass: background</a:t>
            </a:r>
            <a:endParaRPr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Google Shape;73;p7"/>
          <p:cNvCxnSpPr/>
          <p:nvPr/>
        </p:nvCxnSpPr>
        <p:spPr>
          <a:xfrm rot="10800000">
            <a:off x="1581458" y="1847921"/>
            <a:ext cx="9607809" cy="0"/>
          </a:xfrm>
          <a:prstGeom prst="straightConnector1">
            <a:avLst/>
          </a:prstGeom>
          <a:noFill/>
          <a:ln w="57150" cap="flat" cmpd="sng">
            <a:solidFill>
              <a:srgbClr val="D955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F689F6-3F08-45BA-9B7C-B3186C731E9D}"/>
              </a:ext>
            </a:extLst>
          </p:cNvPr>
          <p:cNvSpPr txBox="1">
            <a:spLocks/>
          </p:cNvSpPr>
          <p:nvPr/>
        </p:nvSpPr>
        <p:spPr>
          <a:xfrm>
            <a:off x="1453018" y="1847920"/>
            <a:ext cx="65443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180000" rIns="91425" bIns="45700" rtlCol="0" anchor="t" anchorCtr="0">
            <a:norm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Developed in Youth Equity + STEM project (2017-2022), 5-year UK-US research-practice 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Collaboration with informal STEM learning organisations: Stemettes, Hanwell Zoo, We The Curious, Knowle West Media 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Academic research team, informal STEM learning practitioners and young people aged 11-14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C105D-FC16-4307-BBD7-383413DA4B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9" b="9267"/>
          <a:stretch/>
        </p:blipFill>
        <p:spPr>
          <a:xfrm>
            <a:off x="8358949" y="4302414"/>
            <a:ext cx="3291519" cy="1988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41B2A6-7BDE-49A9-A729-73DDE55701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/>
          <a:stretch/>
        </p:blipFill>
        <p:spPr>
          <a:xfrm>
            <a:off x="8358949" y="2101427"/>
            <a:ext cx="3291519" cy="19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3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>
            <a:spLocks noGrp="1"/>
          </p:cNvSpPr>
          <p:nvPr>
            <p:ph type="ctrTitle"/>
          </p:nvPr>
        </p:nvSpPr>
        <p:spPr>
          <a:xfrm>
            <a:off x="1453018" y="188147"/>
            <a:ext cx="9281787" cy="152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GB" b="0">
                <a:latin typeface="Arial" panose="020B0604020202020204" pitchFamily="34" charset="0"/>
                <a:cs typeface="Arial" panose="020B0604020202020204" pitchFamily="34" charset="0"/>
              </a:rPr>
              <a:t>The Equity Compass</a:t>
            </a:r>
            <a:endParaRPr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Google Shape;73;p7"/>
          <p:cNvCxnSpPr/>
          <p:nvPr/>
        </p:nvCxnSpPr>
        <p:spPr>
          <a:xfrm rot="10800000">
            <a:off x="1581458" y="1847921"/>
            <a:ext cx="9607809" cy="0"/>
          </a:xfrm>
          <a:prstGeom prst="straightConnector1">
            <a:avLst/>
          </a:prstGeom>
          <a:noFill/>
          <a:ln w="57150" cap="flat" cmpd="sng">
            <a:solidFill>
              <a:srgbClr val="D9558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Picture 5" descr="Chart, sunburst chart&#10;&#10;Description automatically generated">
            <a:extLst>
              <a:ext uri="{FF2B5EF4-FFF2-40B4-BE49-F238E27FC236}">
                <a16:creationId xmlns:a16="http://schemas.microsoft.com/office/drawing/2014/main" id="{EECDAE79-7494-4DE9-87B6-B99036A45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42" y="2136040"/>
            <a:ext cx="5212183" cy="453381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F689F6-3F08-45BA-9B7C-B3186C731E9D}"/>
              </a:ext>
            </a:extLst>
          </p:cNvPr>
          <p:cNvSpPr txBox="1">
            <a:spLocks/>
          </p:cNvSpPr>
          <p:nvPr/>
        </p:nvSpPr>
        <p:spPr>
          <a:xfrm>
            <a:off x="1453018" y="1847920"/>
            <a:ext cx="56183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180000" rIns="91425" bIns="45700" rtlCol="0" anchor="t" anchorCtr="0">
            <a:norm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Equity Compass helps us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Recognise and think about key dimensions of equity/social justice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Use reflective questions to guide our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Consider how equitable practices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Map where we are – and map our progress (moving from inside outwards)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0EEE9-2876-470D-92CB-AA72ED333FBF}"/>
              </a:ext>
            </a:extLst>
          </p:cNvPr>
          <p:cNvSpPr txBox="1"/>
          <p:nvPr/>
        </p:nvSpPr>
        <p:spPr>
          <a:xfrm>
            <a:off x="939044" y="6030119"/>
            <a:ext cx="279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Twitter:   @YESTEM_UK</a:t>
            </a:r>
          </a:p>
          <a:p>
            <a:r>
              <a:rPr lang="en-GB"/>
              <a:t>	#EquityCompass</a:t>
            </a:r>
          </a:p>
        </p:txBody>
      </p:sp>
    </p:spTree>
    <p:extLst>
      <p:ext uri="{BB962C8B-B14F-4D97-AF65-F5344CB8AC3E}">
        <p14:creationId xmlns:p14="http://schemas.microsoft.com/office/powerpoint/2010/main" val="77225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unburst chart&#10;&#10;Description automatically generated">
            <a:extLst>
              <a:ext uri="{FF2B5EF4-FFF2-40B4-BE49-F238E27FC236}">
                <a16:creationId xmlns:a16="http://schemas.microsoft.com/office/drawing/2014/main" id="{57271559-7D8C-49A0-875A-3BE7454BF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90" y="1986298"/>
            <a:ext cx="5611084" cy="4871702"/>
          </a:xfrm>
          <a:prstGeom prst="rect">
            <a:avLst/>
          </a:prstGeom>
        </p:spPr>
      </p:pic>
      <p:sp>
        <p:nvSpPr>
          <p:cNvPr id="71" name="Google Shape;71;p7"/>
          <p:cNvSpPr txBox="1">
            <a:spLocks noGrp="1"/>
          </p:cNvSpPr>
          <p:nvPr>
            <p:ph type="ctrTitle"/>
          </p:nvPr>
        </p:nvSpPr>
        <p:spPr>
          <a:xfrm>
            <a:off x="1453018" y="188147"/>
            <a:ext cx="9281787" cy="152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GB" b="0">
                <a:latin typeface="Arial" panose="020B0604020202020204" pitchFamily="34" charset="0"/>
                <a:cs typeface="Arial" panose="020B0604020202020204" pitchFamily="34" charset="0"/>
              </a:rPr>
              <a:t>Challenging the status quo</a:t>
            </a:r>
          </a:p>
        </p:txBody>
      </p:sp>
      <p:cxnSp>
        <p:nvCxnSpPr>
          <p:cNvPr id="73" name="Google Shape;73;p7"/>
          <p:cNvCxnSpPr/>
          <p:nvPr/>
        </p:nvCxnSpPr>
        <p:spPr>
          <a:xfrm rot="10800000">
            <a:off x="1581458" y="1847921"/>
            <a:ext cx="9607809" cy="0"/>
          </a:xfrm>
          <a:prstGeom prst="straightConnector1">
            <a:avLst/>
          </a:prstGeom>
          <a:noFill/>
          <a:ln w="57150" cap="flat" cmpd="sng">
            <a:solidFill>
              <a:srgbClr val="D955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7"/>
          <p:cNvSpPr/>
          <p:nvPr/>
        </p:nvSpPr>
        <p:spPr>
          <a:xfrm>
            <a:off x="-3507289" y="948846"/>
            <a:ext cx="4960307" cy="4960307"/>
          </a:xfrm>
          <a:prstGeom prst="ellipse">
            <a:avLst/>
          </a:prstGeom>
          <a:solidFill>
            <a:srgbClr val="F9C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BB75CC-74F4-4612-9AFB-402FE0F7A90B}"/>
              </a:ext>
            </a:extLst>
          </p:cNvPr>
          <p:cNvSpPr/>
          <p:nvPr/>
        </p:nvSpPr>
        <p:spPr>
          <a:xfrm>
            <a:off x="152400" y="6404816"/>
            <a:ext cx="317500" cy="338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5A9540-BCC6-4BC1-9B4B-55C6FBFAA833}"/>
              </a:ext>
            </a:extLst>
          </p:cNvPr>
          <p:cNvGraphicFramePr>
            <a:graphicFrameLocks noGrp="1"/>
          </p:cNvGraphicFramePr>
          <p:nvPr/>
        </p:nvGraphicFramePr>
        <p:xfrm>
          <a:off x="1584083" y="1986298"/>
          <a:ext cx="4960307" cy="4544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631">
                  <a:extLst>
                    <a:ext uri="{9D8B030D-6E8A-4147-A177-3AD203B41FA5}">
                      <a16:colId xmlns:a16="http://schemas.microsoft.com/office/drawing/2014/main" val="4131971815"/>
                    </a:ext>
                  </a:extLst>
                </a:gridCol>
                <a:gridCol w="3156676">
                  <a:extLst>
                    <a:ext uri="{9D8B030D-6E8A-4147-A177-3AD203B41FA5}">
                      <a16:colId xmlns:a16="http://schemas.microsoft.com/office/drawing/2014/main" val="1779908169"/>
                    </a:ext>
                  </a:extLst>
                </a:gridCol>
              </a:tblGrid>
              <a:tr h="536751"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 Dimension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questions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17961"/>
                  </a:ext>
                </a:extLst>
              </a:tr>
              <a:tr h="978782"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Transforming power relations</a:t>
                      </a:r>
                    </a:p>
                  </a:txBody>
                  <a:tcPr>
                    <a:solidFill>
                      <a:srgbClr val="FDE6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you challenge dominant ideas and representations in your session, e.g., scientists as clever, engineers as white men?</a:t>
                      </a:r>
                    </a:p>
                  </a:txBody>
                  <a:tcPr>
                    <a:solidFill>
                      <a:srgbClr val="FDE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4374"/>
                  </a:ext>
                </a:extLst>
              </a:tr>
              <a:tr h="978782"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Prioritising</a:t>
                      </a:r>
                      <a:r>
                        <a:rPr lang="en-GB" sz="18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minorities communities</a:t>
                      </a:r>
                      <a:endParaRPr lang="en-GB"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DE6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Whose interests, values and needs drive what you do? </a:t>
                      </a:r>
                    </a:p>
                  </a:txBody>
                  <a:tcPr>
                    <a:solidFill>
                      <a:srgbClr val="FDE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674024"/>
                  </a:ext>
                </a:extLst>
              </a:tr>
              <a:tr h="757767"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Redistributing</a:t>
                      </a:r>
                      <a:r>
                        <a:rPr lang="en-GB" sz="18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resources</a:t>
                      </a:r>
                      <a:endParaRPr lang="en-GB"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DE6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is your practice supporting young people who tend to have fewer opportunities? 	</a:t>
                      </a:r>
                    </a:p>
                  </a:txBody>
                  <a:tcPr>
                    <a:solidFill>
                      <a:srgbClr val="FDE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289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48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A4B28C9-3693-4663-988B-75879D86B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7" y="1681278"/>
            <a:ext cx="5502442" cy="5284155"/>
          </a:xfrm>
          <a:prstGeom prst="rect">
            <a:avLst/>
          </a:prstGeom>
        </p:spPr>
      </p:pic>
      <p:sp>
        <p:nvSpPr>
          <p:cNvPr id="71" name="Google Shape;71;p7"/>
          <p:cNvSpPr txBox="1">
            <a:spLocks noGrp="1"/>
          </p:cNvSpPr>
          <p:nvPr>
            <p:ph type="ctrTitle"/>
          </p:nvPr>
        </p:nvSpPr>
        <p:spPr>
          <a:xfrm>
            <a:off x="1453019" y="188147"/>
            <a:ext cx="7797662" cy="152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GB" b="0">
                <a:latin typeface="Arial" panose="020B0604020202020204" pitchFamily="34" charset="0"/>
                <a:cs typeface="Arial" panose="020B0604020202020204" pitchFamily="34" charset="0"/>
              </a:rPr>
              <a:t>Working with and valuing </a:t>
            </a:r>
            <a:r>
              <a:rPr lang="en-GB" b="0" err="1">
                <a:latin typeface="Arial" panose="020B0604020202020204" pitchFamily="34" charset="0"/>
                <a:cs typeface="Arial" panose="020B0604020202020204" pitchFamily="34" charset="0"/>
              </a:rPr>
              <a:t>minoritised</a:t>
            </a:r>
            <a:r>
              <a:rPr lang="en-GB" b="0">
                <a:latin typeface="Arial" panose="020B0604020202020204" pitchFamily="34" charset="0"/>
                <a:cs typeface="Arial" panose="020B0604020202020204" pitchFamily="34" charset="0"/>
              </a:rPr>
              <a:t> communities</a:t>
            </a:r>
          </a:p>
        </p:txBody>
      </p:sp>
      <p:cxnSp>
        <p:nvCxnSpPr>
          <p:cNvPr id="73" name="Google Shape;73;p7"/>
          <p:cNvCxnSpPr/>
          <p:nvPr/>
        </p:nvCxnSpPr>
        <p:spPr>
          <a:xfrm rot="10800000">
            <a:off x="1581458" y="1847921"/>
            <a:ext cx="9607809" cy="0"/>
          </a:xfrm>
          <a:prstGeom prst="straightConnector1">
            <a:avLst/>
          </a:prstGeom>
          <a:noFill/>
          <a:ln w="57150" cap="flat" cmpd="sng">
            <a:solidFill>
              <a:srgbClr val="D955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7"/>
          <p:cNvSpPr/>
          <p:nvPr/>
        </p:nvSpPr>
        <p:spPr>
          <a:xfrm>
            <a:off x="-3507289" y="948846"/>
            <a:ext cx="4960307" cy="4960307"/>
          </a:xfrm>
          <a:prstGeom prst="ellipse">
            <a:avLst/>
          </a:prstGeom>
          <a:solidFill>
            <a:srgbClr val="F9C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6FAC6-8DC9-444E-8002-DA9521126ED5}"/>
              </a:ext>
            </a:extLst>
          </p:cNvPr>
          <p:cNvSpPr/>
          <p:nvPr/>
        </p:nvSpPr>
        <p:spPr>
          <a:xfrm>
            <a:off x="152400" y="6404816"/>
            <a:ext cx="317500" cy="338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9E78B3-160F-417A-8296-EEB2B8321E7E}"/>
              </a:ext>
            </a:extLst>
          </p:cNvPr>
          <p:cNvGraphicFramePr>
            <a:graphicFrameLocks noGrp="1"/>
          </p:cNvGraphicFramePr>
          <p:nvPr/>
        </p:nvGraphicFramePr>
        <p:xfrm>
          <a:off x="1581458" y="1946324"/>
          <a:ext cx="4819239" cy="2971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336">
                  <a:extLst>
                    <a:ext uri="{9D8B030D-6E8A-4147-A177-3AD203B41FA5}">
                      <a16:colId xmlns:a16="http://schemas.microsoft.com/office/drawing/2014/main" val="4131971815"/>
                    </a:ext>
                  </a:extLst>
                </a:gridCol>
                <a:gridCol w="3066903">
                  <a:extLst>
                    <a:ext uri="{9D8B030D-6E8A-4147-A177-3AD203B41FA5}">
                      <a16:colId xmlns:a16="http://schemas.microsoft.com/office/drawing/2014/main" val="1779908169"/>
                    </a:ext>
                  </a:extLst>
                </a:gridCol>
              </a:tblGrid>
              <a:tr h="536751"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 Dimension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questions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17961"/>
                  </a:ext>
                </a:extLst>
              </a:tr>
              <a:tr h="959534"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Participatory working – with </a:t>
                      </a:r>
                    </a:p>
                  </a:txBody>
                  <a:tcPr>
                    <a:solidFill>
                      <a:srgbClr val="9ECE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are young people involved in co-designing the sessions? </a:t>
                      </a:r>
                    </a:p>
                  </a:txBody>
                  <a:tcPr>
                    <a:solidFill>
                      <a:srgbClr val="9EC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68309"/>
                  </a:ext>
                </a:extLst>
              </a:tr>
              <a:tr h="928725"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Assets-based</a:t>
                      </a:r>
                      <a:r>
                        <a:rPr lang="en-GB" sz="18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approach</a:t>
                      </a:r>
                      <a:endParaRPr lang="en-GB"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ECE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are you valuing and recognising young people’s broad range of knowledge, skills and experience in your sessions? 	</a:t>
                      </a:r>
                    </a:p>
                  </a:txBody>
                  <a:tcPr marL="36195" marR="0" marT="0" marB="0">
                    <a:solidFill>
                      <a:srgbClr val="9EC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768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789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3491F13D-BC17-4A9F-A577-FA83DAA9C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25" y="1807237"/>
            <a:ext cx="5599212" cy="4862616"/>
          </a:xfrm>
          <a:prstGeom prst="rect">
            <a:avLst/>
          </a:prstGeom>
        </p:spPr>
      </p:pic>
      <p:sp>
        <p:nvSpPr>
          <p:cNvPr id="71" name="Google Shape;71;p7"/>
          <p:cNvSpPr txBox="1">
            <a:spLocks noGrp="1"/>
          </p:cNvSpPr>
          <p:nvPr>
            <p:ph type="ctrTitle"/>
          </p:nvPr>
        </p:nvSpPr>
        <p:spPr>
          <a:xfrm>
            <a:off x="1453018" y="188147"/>
            <a:ext cx="9281787" cy="152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GB" b="0">
                <a:latin typeface="Arial" panose="020B0604020202020204" pitchFamily="34" charset="0"/>
                <a:cs typeface="Arial" panose="020B0604020202020204" pitchFamily="34" charset="0"/>
              </a:rPr>
              <a:t>Embedding equity</a:t>
            </a:r>
          </a:p>
        </p:txBody>
      </p:sp>
      <p:cxnSp>
        <p:nvCxnSpPr>
          <p:cNvPr id="73" name="Google Shape;73;p7"/>
          <p:cNvCxnSpPr/>
          <p:nvPr/>
        </p:nvCxnSpPr>
        <p:spPr>
          <a:xfrm rot="10800000">
            <a:off x="1581458" y="1847921"/>
            <a:ext cx="9607809" cy="0"/>
          </a:xfrm>
          <a:prstGeom prst="straightConnector1">
            <a:avLst/>
          </a:prstGeom>
          <a:noFill/>
          <a:ln w="57150" cap="flat" cmpd="sng">
            <a:solidFill>
              <a:srgbClr val="D955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7"/>
          <p:cNvSpPr/>
          <p:nvPr/>
        </p:nvSpPr>
        <p:spPr>
          <a:xfrm>
            <a:off x="-3507289" y="948846"/>
            <a:ext cx="4960307" cy="4960307"/>
          </a:xfrm>
          <a:prstGeom prst="ellipse">
            <a:avLst/>
          </a:prstGeom>
          <a:solidFill>
            <a:srgbClr val="F9C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0D28B9-446E-4713-AB89-2F15E65095FB}"/>
              </a:ext>
            </a:extLst>
          </p:cNvPr>
          <p:cNvSpPr/>
          <p:nvPr/>
        </p:nvSpPr>
        <p:spPr>
          <a:xfrm>
            <a:off x="152400" y="6404816"/>
            <a:ext cx="317500" cy="338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7B0139-A609-4ECF-A5EF-869C4D293EC2}"/>
              </a:ext>
            </a:extLst>
          </p:cNvPr>
          <p:cNvGraphicFramePr>
            <a:graphicFrameLocks noGrp="1"/>
          </p:cNvGraphicFramePr>
          <p:nvPr/>
        </p:nvGraphicFramePr>
        <p:xfrm>
          <a:off x="1581457" y="1986298"/>
          <a:ext cx="483186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532">
                  <a:extLst>
                    <a:ext uri="{9D8B030D-6E8A-4147-A177-3AD203B41FA5}">
                      <a16:colId xmlns:a16="http://schemas.microsoft.com/office/drawing/2014/main" val="2325234114"/>
                    </a:ext>
                  </a:extLst>
                </a:gridCol>
                <a:gridCol w="2909336">
                  <a:extLst>
                    <a:ext uri="{9D8B030D-6E8A-4147-A177-3AD203B41FA5}">
                      <a16:colId xmlns:a16="http://schemas.microsoft.com/office/drawing/2014/main" val="3832841377"/>
                    </a:ext>
                  </a:extLst>
                </a:gridCol>
              </a:tblGrid>
              <a:tr h="536751"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 Dimension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questions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060818"/>
                  </a:ext>
                </a:extLst>
              </a:tr>
              <a:tr h="536751"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 is mainstreamed</a:t>
                      </a:r>
                    </a:p>
                  </a:txBody>
                  <a:tcPr>
                    <a:solidFill>
                      <a:srgbClr val="F6C1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central, major, intentional and foregrounded are equity issues in your sessions?</a:t>
                      </a:r>
                    </a:p>
                  </a:txBody>
                  <a:tcPr>
                    <a:solidFill>
                      <a:srgbClr val="F6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0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806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unburst chart&#10;&#10;Description automatically generated">
            <a:extLst>
              <a:ext uri="{FF2B5EF4-FFF2-40B4-BE49-F238E27FC236}">
                <a16:creationId xmlns:a16="http://schemas.microsoft.com/office/drawing/2014/main" id="{FE040037-23BD-4F0D-884A-401488654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48" y="1704266"/>
            <a:ext cx="5342020" cy="5315243"/>
          </a:xfrm>
          <a:prstGeom prst="rect">
            <a:avLst/>
          </a:prstGeom>
        </p:spPr>
      </p:pic>
      <p:sp>
        <p:nvSpPr>
          <p:cNvPr id="71" name="Google Shape;71;p7"/>
          <p:cNvSpPr txBox="1">
            <a:spLocks noGrp="1"/>
          </p:cNvSpPr>
          <p:nvPr>
            <p:ph type="ctrTitle"/>
          </p:nvPr>
        </p:nvSpPr>
        <p:spPr>
          <a:xfrm>
            <a:off x="1453018" y="188147"/>
            <a:ext cx="9281787" cy="152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GB" b="0">
                <a:latin typeface="Arial" panose="020B0604020202020204" pitchFamily="34" charset="0"/>
                <a:cs typeface="Arial" panose="020B0604020202020204" pitchFamily="34" charset="0"/>
              </a:rPr>
              <a:t>Extending equity</a:t>
            </a:r>
          </a:p>
        </p:txBody>
      </p:sp>
      <p:cxnSp>
        <p:nvCxnSpPr>
          <p:cNvPr id="73" name="Google Shape;73;p7"/>
          <p:cNvCxnSpPr/>
          <p:nvPr/>
        </p:nvCxnSpPr>
        <p:spPr>
          <a:xfrm rot="10800000">
            <a:off x="1581458" y="1847921"/>
            <a:ext cx="9607809" cy="0"/>
          </a:xfrm>
          <a:prstGeom prst="straightConnector1">
            <a:avLst/>
          </a:prstGeom>
          <a:noFill/>
          <a:ln w="57150" cap="flat" cmpd="sng">
            <a:solidFill>
              <a:srgbClr val="D955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7"/>
          <p:cNvSpPr/>
          <p:nvPr/>
        </p:nvSpPr>
        <p:spPr>
          <a:xfrm>
            <a:off x="-3507289" y="948846"/>
            <a:ext cx="4960307" cy="4960307"/>
          </a:xfrm>
          <a:prstGeom prst="ellipse">
            <a:avLst/>
          </a:prstGeom>
          <a:solidFill>
            <a:srgbClr val="F9C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A5926C-88FC-4AD0-AEF1-AC50AB58491B}"/>
              </a:ext>
            </a:extLst>
          </p:cNvPr>
          <p:cNvSpPr/>
          <p:nvPr/>
        </p:nvSpPr>
        <p:spPr>
          <a:xfrm>
            <a:off x="152400" y="6404816"/>
            <a:ext cx="317500" cy="338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26E378B-001D-452E-B4C7-FE6F0925F2CA}"/>
              </a:ext>
            </a:extLst>
          </p:cNvPr>
          <p:cNvGraphicFramePr>
            <a:graphicFrameLocks noGrp="1"/>
          </p:cNvGraphicFramePr>
          <p:nvPr/>
        </p:nvGraphicFramePr>
        <p:xfrm>
          <a:off x="1581458" y="2003656"/>
          <a:ext cx="489945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502">
                  <a:extLst>
                    <a:ext uri="{9D8B030D-6E8A-4147-A177-3AD203B41FA5}">
                      <a16:colId xmlns:a16="http://schemas.microsoft.com/office/drawing/2014/main" val="4131971815"/>
                    </a:ext>
                  </a:extLst>
                </a:gridCol>
                <a:gridCol w="3117948">
                  <a:extLst>
                    <a:ext uri="{9D8B030D-6E8A-4147-A177-3AD203B41FA5}">
                      <a16:colId xmlns:a16="http://schemas.microsoft.com/office/drawing/2014/main" val="1779908169"/>
                    </a:ext>
                  </a:extLst>
                </a:gridCol>
              </a:tblGrid>
              <a:tr h="536751"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 Dimension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questions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17961"/>
                  </a:ext>
                </a:extLst>
              </a:tr>
              <a:tr h="536751"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term</a:t>
                      </a:r>
                    </a:p>
                  </a:txBody>
                  <a:tcPr>
                    <a:solidFill>
                      <a:srgbClr val="EAA5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might you be able to support longer-term engagement – either through the sessions directly, or by linking with other opportunities?	</a:t>
                      </a:r>
                    </a:p>
                  </a:txBody>
                  <a:tcPr>
                    <a:solidFill>
                      <a:srgbClr val="EAA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091337"/>
                  </a:ext>
                </a:extLst>
              </a:tr>
              <a:tr h="757767"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Community/ society</a:t>
                      </a:r>
                      <a:r>
                        <a:rPr lang="en-GB" sz="18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orientation</a:t>
                      </a:r>
                      <a:endParaRPr lang="en-GB"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A5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do your sessions support wider outcomes, e.g., for young people’s families and community? 	</a:t>
                      </a:r>
                    </a:p>
                  </a:txBody>
                  <a:tcPr>
                    <a:solidFill>
                      <a:srgbClr val="EAA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023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938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>
            <a:spLocks noGrp="1"/>
          </p:cNvSpPr>
          <p:nvPr>
            <p:ph type="ctrTitle"/>
          </p:nvPr>
        </p:nvSpPr>
        <p:spPr>
          <a:xfrm>
            <a:off x="1453019" y="188147"/>
            <a:ext cx="7576682" cy="152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The Equity Compass: application to practice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Google Shape;73;p7"/>
          <p:cNvCxnSpPr/>
          <p:nvPr/>
        </p:nvCxnSpPr>
        <p:spPr>
          <a:xfrm rot="10800000">
            <a:off x="1581458" y="1847921"/>
            <a:ext cx="9607809" cy="0"/>
          </a:xfrm>
          <a:prstGeom prst="straightConnector1">
            <a:avLst/>
          </a:prstGeom>
          <a:noFill/>
          <a:ln w="57150" cap="flat" cmpd="sng">
            <a:solidFill>
              <a:srgbClr val="D955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7"/>
          <p:cNvSpPr/>
          <p:nvPr/>
        </p:nvSpPr>
        <p:spPr>
          <a:xfrm>
            <a:off x="-3598729" y="948846"/>
            <a:ext cx="4960307" cy="4960307"/>
          </a:xfrm>
          <a:prstGeom prst="ellipse">
            <a:avLst/>
          </a:prstGeom>
          <a:solidFill>
            <a:srgbClr val="F9C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F689F6-3F08-45BA-9B7C-B3186C731E9D}"/>
              </a:ext>
            </a:extLst>
          </p:cNvPr>
          <p:cNvSpPr txBox="1">
            <a:spLocks/>
          </p:cNvSpPr>
          <p:nvPr/>
        </p:nvSpPr>
        <p:spPr>
          <a:xfrm>
            <a:off x="1453018" y="1847920"/>
            <a:ext cx="55549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180000" rIns="91425" bIns="45700" rtlCol="0" anchor="t" anchorCtr="0">
            <a:norm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Professional development material for informal STEM learning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Adapted for teachers and school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Used also by funders, policy in the UK and internationally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Used by STEM Ambassadors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ECBA37-6E43-4241-8FBA-6E27AFB53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961" y="2001926"/>
            <a:ext cx="1790340" cy="2540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F100A-DEF8-4F40-85A3-0CE8B1E99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976" y="3272378"/>
            <a:ext cx="1781547" cy="252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C88F69-CBAB-4E6B-93EF-C5A737AC5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701" y="3875292"/>
            <a:ext cx="1781546" cy="252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458" y="735524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457" y="1982859"/>
            <a:ext cx="5211531" cy="4783722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Online free course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2-minute Equity Compass animation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Editable Equity Compass worksheet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Equity compass full collection of tools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73;p7">
            <a:extLst>
              <a:ext uri="{FF2B5EF4-FFF2-40B4-BE49-F238E27FC236}">
                <a16:creationId xmlns:a16="http://schemas.microsoft.com/office/drawing/2014/main" id="{C6B477E6-590A-4FEA-A27F-08E187EDB712}"/>
              </a:ext>
            </a:extLst>
          </p:cNvPr>
          <p:cNvCxnSpPr/>
          <p:nvPr/>
        </p:nvCxnSpPr>
        <p:spPr>
          <a:xfrm rot="10800000">
            <a:off x="1581458" y="1847921"/>
            <a:ext cx="9607809" cy="0"/>
          </a:xfrm>
          <a:prstGeom prst="straightConnector1">
            <a:avLst/>
          </a:prstGeom>
          <a:noFill/>
          <a:ln w="57150" cap="flat" cmpd="sng">
            <a:solidFill>
              <a:srgbClr val="D955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8CBBB9-13CB-93DB-EE32-C8CC00F721F6}"/>
              </a:ext>
            </a:extLst>
          </p:cNvPr>
          <p:cNvSpPr txBox="1"/>
          <p:nvPr/>
        </p:nvSpPr>
        <p:spPr>
          <a:xfrm>
            <a:off x="2100403" y="6416824"/>
            <a:ext cx="9157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https://www.futurelearn.com/courses/equity-informal-stem-learning-using-the-equity-compass</a:t>
            </a:r>
          </a:p>
        </p:txBody>
      </p:sp>
      <p:pic>
        <p:nvPicPr>
          <p:cNvPr id="3074" name="Picture 2" descr="QR Code Image">
            <a:extLst>
              <a:ext uri="{FF2B5EF4-FFF2-40B4-BE49-F238E27FC236}">
                <a16:creationId xmlns:a16="http://schemas.microsoft.com/office/drawing/2014/main" id="{FFD544A3-E499-0330-41BF-4F7A16DCE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79" y="2071588"/>
            <a:ext cx="4050888" cy="40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45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458" y="735524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Coming soon…Making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457" y="1982859"/>
            <a:ext cx="5211531" cy="4783722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Free online course for practitioner thinking about justice, equity in STEM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Guidebook with practical examples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Online Launch Event – 25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July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73;p7">
            <a:extLst>
              <a:ext uri="{FF2B5EF4-FFF2-40B4-BE49-F238E27FC236}">
                <a16:creationId xmlns:a16="http://schemas.microsoft.com/office/drawing/2014/main" id="{C6B477E6-590A-4FEA-A27F-08E187EDB712}"/>
              </a:ext>
            </a:extLst>
          </p:cNvPr>
          <p:cNvCxnSpPr/>
          <p:nvPr/>
        </p:nvCxnSpPr>
        <p:spPr>
          <a:xfrm rot="10800000">
            <a:off x="1581458" y="1847921"/>
            <a:ext cx="9607809" cy="0"/>
          </a:xfrm>
          <a:prstGeom prst="straightConnector1">
            <a:avLst/>
          </a:prstGeom>
          <a:noFill/>
          <a:ln w="57150" cap="flat" cmpd="sng">
            <a:solidFill>
              <a:srgbClr val="D9558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0" name="Picture 2" descr="QR Code Image">
            <a:extLst>
              <a:ext uri="{FF2B5EF4-FFF2-40B4-BE49-F238E27FC236}">
                <a16:creationId xmlns:a16="http://schemas.microsoft.com/office/drawing/2014/main" id="{EBC627C8-27F3-CA86-04F1-9F2AEAD5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70" y="4305761"/>
            <a:ext cx="2268497" cy="226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EF79EC-EFCF-E688-B644-5204415A1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836" y="2483545"/>
            <a:ext cx="4224431" cy="31756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BB7085-7D8A-5E82-BA39-522264322A31}"/>
              </a:ext>
            </a:extLst>
          </p:cNvPr>
          <p:cNvSpPr txBox="1"/>
          <p:nvPr/>
        </p:nvSpPr>
        <p:spPr>
          <a:xfrm>
            <a:off x="7469109" y="6081650"/>
            <a:ext cx="2160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dk1"/>
                </a:solidFill>
              </a:rPr>
              <a:t>TWITTER:</a:t>
            </a:r>
            <a:endParaRPr lang="en-GB" dirty="0">
              <a:solidFill>
                <a:schemeClr val="dk1"/>
              </a:solidFill>
              <a:hlinkClick r:id="rId5"/>
            </a:endParaRPr>
          </a:p>
          <a:p>
            <a:r>
              <a:rPr lang="en-GB" sz="1800" u="sng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@M4kingSpaces</a:t>
            </a:r>
            <a:endParaRPr lang="en-GB" dirty="0"/>
          </a:p>
        </p:txBody>
      </p:sp>
      <p:pic>
        <p:nvPicPr>
          <p:cNvPr id="15" name="Picture 14" descr="A black and blue text&#10;&#10;Description automatically generated">
            <a:extLst>
              <a:ext uri="{FF2B5EF4-FFF2-40B4-BE49-F238E27FC236}">
                <a16:creationId xmlns:a16="http://schemas.microsoft.com/office/drawing/2014/main" id="{ECAFF5E4-5DC3-76FB-63DD-9EC7DFB86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006" y="313066"/>
            <a:ext cx="1700418" cy="6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598AB979-B919-FC50-4785-90255DCCB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472441"/>
              </p:ext>
            </p:extLst>
          </p:nvPr>
        </p:nvGraphicFramePr>
        <p:xfrm>
          <a:off x="931162" y="1413543"/>
          <a:ext cx="1005939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485">
                  <a:extLst>
                    <a:ext uri="{9D8B030D-6E8A-4147-A177-3AD203B41FA5}">
                      <a16:colId xmlns:a16="http://schemas.microsoft.com/office/drawing/2014/main" val="246244380"/>
                    </a:ext>
                  </a:extLst>
                </a:gridCol>
              </a:tblGrid>
              <a:tr h="191861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@ASPIRESscience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study that tracks children and their STEM trajectories in 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@yestem_UK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International research-practice partnership focused on understanding and supporting equitable practice in informal STEM learning.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56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 Spaces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@M4kingSpaces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International collaboration to understand and develop equitable practices in maker spaces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Science Capital</a:t>
                      </a:r>
                    </a:p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@PrimarySciCap</a:t>
                      </a:r>
                    </a:p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@Science_capital 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Collaborative research to develop justice-oriented science teaching pedagogies for primary and secondary schools in 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1CCA7E5E-47D0-4BE8-900B-0EC5A27886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3489990" y="2887502"/>
            <a:ext cx="1328383" cy="7245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37C027-5C8A-9DF7-530F-9A5B648FA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33" y="5383491"/>
            <a:ext cx="959824" cy="697254"/>
          </a:xfrm>
          <a:prstGeom prst="rect">
            <a:avLst/>
          </a:prstGeom>
        </p:spPr>
      </p:pic>
      <p:pic>
        <p:nvPicPr>
          <p:cNvPr id="35" name="Picture 2" descr="ASPIRES logo">
            <a:extLst>
              <a:ext uri="{FF2B5EF4-FFF2-40B4-BE49-F238E27FC236}">
                <a16:creationId xmlns:a16="http://schemas.microsoft.com/office/drawing/2014/main" id="{ED9E3693-8BD9-B0EA-64AE-604C85EA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30" y="1938826"/>
            <a:ext cx="650430" cy="65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2952F85-3982-05FD-D1D2-5F06EC2C6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777" y="4235556"/>
            <a:ext cx="1376542" cy="544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9D4B68-E08D-322F-75F3-79EBE7C028DF}"/>
              </a:ext>
            </a:extLst>
          </p:cNvPr>
          <p:cNvSpPr txBox="1"/>
          <p:nvPr/>
        </p:nvSpPr>
        <p:spPr>
          <a:xfrm>
            <a:off x="700895" y="296255"/>
            <a:ext cx="101919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STEM participation and social justice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www.ucl.ac.uk/ioe-sciencecapital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34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u="sng">
              <a:cs typeface="Arial" panose="020B0604020202020204" pitchFamily="34" charset="0"/>
              <a:hlinkClick r:id="rId2"/>
            </a:endParaRPr>
          </a:p>
          <a:p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4839" y="241539"/>
          <a:ext cx="10818960" cy="6159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801">
                <a:tc>
                  <a:txBody>
                    <a:bodyPr/>
                    <a:lstStyle/>
                    <a:p>
                      <a:r>
                        <a:rPr lang="en-GB" sz="2400"/>
                        <a:t>Contact</a:t>
                      </a:r>
                      <a:r>
                        <a:rPr lang="en-GB" sz="2400" baseline="0"/>
                        <a:t> our projects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ASPIRES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@</a:t>
                      </a:r>
                      <a:r>
                        <a:rPr lang="en-GB" err="1"/>
                        <a:t>ASPIRESscience</a:t>
                      </a:r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hlinkClick r:id="rId3"/>
                        </a:rPr>
                        <a:t>https://www.ucl.ac.uk/ioe/departments-and-centres/departments/education-practice-and-society/aspires-research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YESTEM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@</a:t>
                      </a:r>
                      <a:r>
                        <a:rPr lang="en-GB" err="1"/>
                        <a:t>yestem_UK</a:t>
                      </a:r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>
                          <a:cs typeface="Arial" panose="020B0604020202020204" pitchFamily="34" charset="0"/>
                          <a:hlinkClick r:id="rId2"/>
                        </a:rPr>
                        <a:t>www.ucl.ac.uk/ioe-yestem</a:t>
                      </a:r>
                      <a:endParaRPr lang="en-GB">
                        <a:cs typeface="Arial" panose="020B0604020202020204" pitchFamily="34" charset="0"/>
                      </a:endParaRP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3900">
                <a:tc>
                  <a:txBody>
                    <a:bodyPr/>
                    <a:lstStyle/>
                    <a:p>
                      <a:r>
                        <a:rPr lang="en-GB" sz="2400"/>
                        <a:t>Making Spaces</a:t>
                      </a:r>
                    </a:p>
                    <a:p>
                      <a:endParaRPr lang="en-GB" sz="2400"/>
                    </a:p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@M4kingSpaces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m4kingspaces.org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8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Primary Science Capital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@</a:t>
                      </a:r>
                      <a:r>
                        <a:rPr lang="en-GB" err="1"/>
                        <a:t>PrimarySciCap</a:t>
                      </a:r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6"/>
                        </a:rPr>
                        <a:t>https://www.ucl.ac.uk/ioe/departments-and-centres/departments/education-practice-and-society/science-capital-research/primary-science-capital-project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2032511" y="2520898"/>
            <a:ext cx="1657385" cy="904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88" y="5320760"/>
            <a:ext cx="1178630" cy="856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37" y="313269"/>
            <a:ext cx="496774" cy="496774"/>
          </a:xfrm>
          <a:prstGeom prst="rect">
            <a:avLst/>
          </a:prstGeom>
        </p:spPr>
      </p:pic>
      <p:pic>
        <p:nvPicPr>
          <p:cNvPr id="1026" name="Picture 2" descr="ASPIRES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88" y="1017917"/>
            <a:ext cx="1178630" cy="11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and blue text&#10;&#10;Description automatically generated">
            <a:extLst>
              <a:ext uri="{FF2B5EF4-FFF2-40B4-BE49-F238E27FC236}">
                <a16:creationId xmlns:a16="http://schemas.microsoft.com/office/drawing/2014/main" id="{EF4A3F73-B318-B67E-0278-5249578C02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88" y="3892576"/>
            <a:ext cx="1700418" cy="6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55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4" y="660779"/>
            <a:ext cx="6411992" cy="4288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89" y="3416403"/>
            <a:ext cx="5147583" cy="30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3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89" y="562785"/>
            <a:ext cx="10515600" cy="132556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Science education, colonialism and social injustice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189" y="2549178"/>
            <a:ext cx="10515600" cy="308325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Educational injustices are not new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Yet, there is more urgency – not only brought about by COVID but also as foregrounded by BLM, environmental emergency, and many others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Important opportunity for re/imagining decolonial (science) education for sustainability and justice</a:t>
            </a:r>
          </a:p>
        </p:txBody>
      </p:sp>
    </p:spTree>
    <p:extLst>
      <p:ext uri="{BB962C8B-B14F-4D97-AF65-F5344CB8AC3E}">
        <p14:creationId xmlns:p14="http://schemas.microsoft.com/office/powerpoint/2010/main" val="324615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86F1-7955-B1CE-6DEB-979F635D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What is (colonial) Science and science education?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D334B-45E3-7A4D-37A3-A6903E8B7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we ‘know’ as science (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Euro-centred science has become the ‘canon’; ‘other’ knowledge/s viewed as ‘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ethno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’ knowledge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we ‘know’ (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colonial research practices have contributed to the production of scientific knowledge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we teach what we know (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methods of teaching and learning are themselves developed to safeguard the power of this ‘science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429383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86F1-7955-B1CE-6DEB-979F635D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What is (decolonial) Science and science education?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D334B-45E3-7A4D-37A3-A6903E8B7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Exposing and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visibilising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 colonial nature of currently powerful science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Challenges and broadening the ways science is ‘produced’ and ‘reproduced’ 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 Challenging and reimagining how we teach and learn ‘science(s)’</a:t>
            </a:r>
          </a:p>
        </p:txBody>
      </p:sp>
    </p:spTree>
    <p:extLst>
      <p:ext uri="{BB962C8B-B14F-4D97-AF65-F5344CB8AC3E}">
        <p14:creationId xmlns:p14="http://schemas.microsoft.com/office/powerpoint/2010/main" val="379557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55" y="610516"/>
            <a:ext cx="9290044" cy="9949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mainstream STEM ‘participation problem’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227" y="1887164"/>
            <a:ext cx="8669818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Uneven participation in physics, maths and computing relative to other STEM subjects in higher education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Need to broaden the gender, ethnic and social class profile of STEM students post-16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Physics and Engineering)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Interventions have had little lasting impact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priority area for the UK government and other Western developed nations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616" y="5736648"/>
            <a:ext cx="1180715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433" y="4840599"/>
            <a:ext cx="2247898" cy="859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3433" y="1390781"/>
            <a:ext cx="2247900" cy="3375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4336" y="5710570"/>
            <a:ext cx="1486280" cy="1042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7381" y="5459146"/>
            <a:ext cx="5629275" cy="1143000"/>
          </a:xfrm>
          <a:prstGeom prst="rect">
            <a:avLst/>
          </a:prstGeom>
        </p:spPr>
      </p:pic>
      <p:pic>
        <p:nvPicPr>
          <p:cNvPr id="10" name="Graphic 9" descr="Back with solid fill">
            <a:extLst>
              <a:ext uri="{FF2B5EF4-FFF2-40B4-BE49-F238E27FC236}">
                <a16:creationId xmlns:a16="http://schemas.microsoft.com/office/drawing/2014/main" id="{C025F959-69C0-7D4E-8FF0-3B65615DA7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05455" y="6447446"/>
            <a:ext cx="363644" cy="3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9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FC3D-0309-437B-D061-8B40352F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Racism and STEM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1281F-BFEE-11AD-4347-87840D068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7973" y="3142694"/>
            <a:ext cx="3151573" cy="241804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Racially minoritised students tend to record higher rates of non-completion than White students. In 2019/20, 5.1% of White students left their degree with no award, compared with 8.4% of Black students.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94FC0-4974-1B6A-8DFC-24E56145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3" y="1868408"/>
            <a:ext cx="7540471" cy="4443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43C9F3-A2A0-1012-2B62-2E17E31EED67}"/>
              </a:ext>
            </a:extLst>
          </p:cNvPr>
          <p:cNvSpPr txBox="1"/>
          <p:nvPr/>
        </p:nvSpPr>
        <p:spPr>
          <a:xfrm>
            <a:off x="3746377" y="6423437"/>
            <a:ext cx="9484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https://discovery.ucl.ac.uk/id/eprint/10181968/1/ASPIRES3%20Main%20Report.pdf</a:t>
            </a:r>
          </a:p>
        </p:txBody>
      </p:sp>
      <p:pic>
        <p:nvPicPr>
          <p:cNvPr id="1026" name="Picture 2" descr="QR Code Image">
            <a:extLst>
              <a:ext uri="{FF2B5EF4-FFF2-40B4-BE49-F238E27FC236}">
                <a16:creationId xmlns:a16="http://schemas.microsoft.com/office/drawing/2014/main" id="{E1403761-40D3-C0E3-0DC2-C1029B65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322" y="65231"/>
            <a:ext cx="1703588" cy="17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8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554957" y="352102"/>
            <a:ext cx="108088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challenge for STEM ‘participation’: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blaming the student</a:t>
            </a:r>
            <a:endParaRPr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848255" y="1822631"/>
            <a:ext cx="10515600" cy="420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 dirty="0">
                <a:latin typeface="Arial" panose="020B0604020202020204" pitchFamily="34" charset="0"/>
                <a:cs typeface="Arial" panose="020B0604020202020204" pitchFamily="34" charset="0"/>
              </a:rPr>
              <a:t>Despite massive investments of time and resources to widen (and increase) participation, science/ STEM participation remains dominated by the privileged (e.g. White, male, middle-class, able-bodied, etc.)</a:t>
            </a: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 dirty="0">
                <a:latin typeface="Arial" panose="020B0604020202020204" pitchFamily="34" charset="0"/>
                <a:cs typeface="Arial" panose="020B0604020202020204" pitchFamily="34" charset="0"/>
              </a:rPr>
              <a:t>Most efforts have focused on changing young people in some way, often through deficit models (e.g. to change/increase a perceived ‘lack’ of interest, motivation, awareness, knowledge)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 dirty="0">
                <a:latin typeface="Arial" panose="020B0604020202020204" pitchFamily="34" charset="0"/>
                <a:cs typeface="Arial" panose="020B0604020202020204" pitchFamily="34" charset="0"/>
              </a:rPr>
              <a:t>But our research suggests that (</a:t>
            </a:r>
            <a:r>
              <a:rPr lang="en-GB" sz="296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960" dirty="0">
                <a:latin typeface="Arial" panose="020B0604020202020204" pitchFamily="34" charset="0"/>
                <a:cs typeface="Arial" panose="020B0604020202020204" pitchFamily="34" charset="0"/>
              </a:rPr>
              <a:t>) lack of interest and motivation is not the main issue and (ii) schools and science education play a role in excluding and dissuading students from science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3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8" y="95426"/>
            <a:ext cx="11647893" cy="1343769"/>
          </a:xfrm>
        </p:spPr>
        <p:txBody>
          <a:bodyPr>
            <a:normAutofit/>
          </a:bodyPr>
          <a:lstStyle/>
          <a:p>
            <a:pPr algn="ctr"/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Structural (and intersectional) racism and inequalities impacting STEM participation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4" y="1672978"/>
            <a:ext cx="6146440" cy="4971495"/>
          </a:xfrm>
        </p:spPr>
      </p:pic>
      <p:pic>
        <p:nvPicPr>
          <p:cNvPr id="10" name="Picture 2" descr="ASPIRE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60" y="5715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01347" y="5498034"/>
            <a:ext cx="2815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Full (2019) report: </a:t>
            </a:r>
            <a:r>
              <a:rPr lang="en-GB" sz="1200">
                <a:hlinkClick r:id="rId5" invalidUrl="https://discovery.ucl.ac.uk/id/eprint/10092041/15/Moote_9538 UCL Aspires 2 report full online version.pdf"/>
              </a:rPr>
              <a:t>https://discovery.ucl.ac.uk/id/eprint/10092041/15/Moote_9538%20UCL%20Aspires%202%20report%20full%20online%20version.pdf</a:t>
            </a:r>
            <a:endParaRPr lang="en-GB" sz="1200"/>
          </a:p>
          <a:p>
            <a:endParaRPr lang="en-GB" sz="1200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9926C-F9E2-0760-5788-1285DEFAB427}"/>
              </a:ext>
            </a:extLst>
          </p:cNvPr>
          <p:cNvSpPr txBox="1"/>
          <p:nvPr/>
        </p:nvSpPr>
        <p:spPr>
          <a:xfrm>
            <a:off x="6800294" y="1995683"/>
            <a:ext cx="5222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Intersectional structural inequalities of gender, race and social class: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Educational factors and practices</a:t>
            </a:r>
          </a:p>
          <a:p>
            <a:pPr marL="342900" indent="-342900"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Capital-related inequalities</a:t>
            </a:r>
          </a:p>
          <a:p>
            <a:pPr marL="342900" indent="-342900"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Dominant educational and social representations of science</a:t>
            </a:r>
          </a:p>
          <a:p>
            <a:pPr marL="342900" indent="-342900">
              <a:buAutoNum type="arabicPeriod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92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1201</Words>
  <Application>Microsoft Office PowerPoint</Application>
  <PresentationFormat>Widescreen</PresentationFormat>
  <Paragraphs>151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Source Sans Pro</vt:lpstr>
      <vt:lpstr>Source Sans Pro Light</vt:lpstr>
      <vt:lpstr>Office Theme</vt:lpstr>
      <vt:lpstr>PowerPoint Presentation</vt:lpstr>
      <vt:lpstr>PowerPoint Presentation</vt:lpstr>
      <vt:lpstr>Science education, colonialism and social injustice</vt:lpstr>
      <vt:lpstr>What is (colonial) Science and science education?</vt:lpstr>
      <vt:lpstr>What is (decolonial) Science and science education?</vt:lpstr>
      <vt:lpstr>The mainstream STEM ‘participation problem’</vt:lpstr>
      <vt:lpstr>Racism and STEM participation</vt:lpstr>
      <vt:lpstr>The challenge for STEM ‘participation’: blaming the student</vt:lpstr>
      <vt:lpstr>Structural (and intersectional) racism and inequalities impacting STEM participation</vt:lpstr>
      <vt:lpstr>Tools for practice</vt:lpstr>
      <vt:lpstr>The Equity Compass: background</vt:lpstr>
      <vt:lpstr>The Equity Compass</vt:lpstr>
      <vt:lpstr>Challenging the status quo</vt:lpstr>
      <vt:lpstr>Working with and valuing minoritised communities</vt:lpstr>
      <vt:lpstr>Embedding equity</vt:lpstr>
      <vt:lpstr>Extending equity</vt:lpstr>
      <vt:lpstr>The Equity Compass: application to practice</vt:lpstr>
      <vt:lpstr>Key resources </vt:lpstr>
      <vt:lpstr>Coming soon…Making Spaces</vt:lpstr>
      <vt:lpstr>PowerPoint Presentation</vt:lpstr>
      <vt:lpstr>PowerPoint Presentation</vt:lpstr>
    </vt:vector>
  </TitlesOfParts>
  <Company>King's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all children with science: The Primary Science Capital Teaching Approach</dc:title>
  <dc:creator>Louise Archer</dc:creator>
  <cp:lastModifiedBy>Nag Chowdhuri, Meghna</cp:lastModifiedBy>
  <cp:revision>1</cp:revision>
  <dcterms:created xsi:type="dcterms:W3CDTF">2020-11-27T12:06:15Z</dcterms:created>
  <dcterms:modified xsi:type="dcterms:W3CDTF">2024-05-20T11:03:32Z</dcterms:modified>
</cp:coreProperties>
</file>