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6" r:id="rId7"/>
    <p:sldId id="260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DE237E-5028-4F35-AA8F-7BEC0759B2FF}" v="12" dt="2024-05-17T15:07:03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Husbands" userId="ebd9b5ef-76b8-47b0-8887-1026e6304d38" providerId="ADAL" clId="{9EDE237E-5028-4F35-AA8F-7BEC0759B2FF}"/>
    <pc:docChg chg="undo redo custSel addSld delSld modSld">
      <pc:chgData name="Deborah Husbands" userId="ebd9b5ef-76b8-47b0-8887-1026e6304d38" providerId="ADAL" clId="{9EDE237E-5028-4F35-AA8F-7BEC0759B2FF}" dt="2024-05-17T15:07:03.332" v="1541" actId="20577"/>
      <pc:docMkLst>
        <pc:docMk/>
      </pc:docMkLst>
      <pc:sldChg chg="addSp delSp modSp mod setBg modAnim setClrOvrMap">
        <pc:chgData name="Deborah Husbands" userId="ebd9b5ef-76b8-47b0-8887-1026e6304d38" providerId="ADAL" clId="{9EDE237E-5028-4F35-AA8F-7BEC0759B2FF}" dt="2024-05-15T18:06:05.359" v="1519" actId="962"/>
        <pc:sldMkLst>
          <pc:docMk/>
          <pc:sldMk cId="2881687430" sldId="256"/>
        </pc:sldMkLst>
        <pc:spChg chg="mod">
          <ac:chgData name="Deborah Husbands" userId="ebd9b5ef-76b8-47b0-8887-1026e6304d38" providerId="ADAL" clId="{9EDE237E-5028-4F35-AA8F-7BEC0759B2FF}" dt="2024-05-15T16:29:48.015" v="897" actId="26606"/>
          <ac:spMkLst>
            <pc:docMk/>
            <pc:sldMk cId="2881687430" sldId="256"/>
            <ac:spMk id="3" creationId="{367D9CCA-7AAB-B80C-9EA0-1456663A324E}"/>
          </ac:spMkLst>
        </pc:spChg>
        <pc:spChg chg="add del">
          <ac:chgData name="Deborah Husbands" userId="ebd9b5ef-76b8-47b0-8887-1026e6304d38" providerId="ADAL" clId="{9EDE237E-5028-4F35-AA8F-7BEC0759B2FF}" dt="2024-05-15T13:09:22.715" v="2" actId="22"/>
          <ac:spMkLst>
            <pc:docMk/>
            <pc:sldMk cId="2881687430" sldId="256"/>
            <ac:spMk id="5" creationId="{D2E17C6C-145F-CA31-4179-17B49E0618E7}"/>
          </ac:spMkLst>
        </pc:spChg>
        <pc:spChg chg="del">
          <ac:chgData name="Deborah Husbands" userId="ebd9b5ef-76b8-47b0-8887-1026e6304d38" providerId="ADAL" clId="{9EDE237E-5028-4F35-AA8F-7BEC0759B2FF}" dt="2024-05-15T16:29:48.015" v="897" actId="26606"/>
          <ac:spMkLst>
            <pc:docMk/>
            <pc:sldMk cId="2881687430" sldId="256"/>
            <ac:spMk id="13" creationId="{B709ADC9-6EAF-4268-9415-1ED5ECFA2218}"/>
          </ac:spMkLst>
        </pc:spChg>
        <pc:spChg chg="add">
          <ac:chgData name="Deborah Husbands" userId="ebd9b5ef-76b8-47b0-8887-1026e6304d38" providerId="ADAL" clId="{9EDE237E-5028-4F35-AA8F-7BEC0759B2FF}" dt="2024-05-15T16:29:48.015" v="897" actId="26606"/>
          <ac:spMkLst>
            <pc:docMk/>
            <pc:sldMk cId="2881687430" sldId="256"/>
            <ac:spMk id="19" creationId="{EF1A96B9-F717-4812-9DB0-C99D994623B8}"/>
          </ac:spMkLst>
        </pc:spChg>
        <pc:spChg chg="add">
          <ac:chgData name="Deborah Husbands" userId="ebd9b5ef-76b8-47b0-8887-1026e6304d38" providerId="ADAL" clId="{9EDE237E-5028-4F35-AA8F-7BEC0759B2FF}" dt="2024-05-15T16:29:48.015" v="897" actId="26606"/>
          <ac:spMkLst>
            <pc:docMk/>
            <pc:sldMk cId="2881687430" sldId="256"/>
            <ac:spMk id="21" creationId="{226038F9-8CE0-4A41-9EF0-3A27023DEF39}"/>
          </ac:spMkLst>
        </pc:spChg>
        <pc:spChg chg="add">
          <ac:chgData name="Deborah Husbands" userId="ebd9b5ef-76b8-47b0-8887-1026e6304d38" providerId="ADAL" clId="{9EDE237E-5028-4F35-AA8F-7BEC0759B2FF}" dt="2024-05-15T16:29:48.015" v="897" actId="26606"/>
          <ac:spMkLst>
            <pc:docMk/>
            <pc:sldMk cId="2881687430" sldId="256"/>
            <ac:spMk id="23" creationId="{BB5C5996-5C1E-4768-90AE-87BED835C607}"/>
          </ac:spMkLst>
        </pc:spChg>
        <pc:picChg chg="mod">
          <ac:chgData name="Deborah Husbands" userId="ebd9b5ef-76b8-47b0-8887-1026e6304d38" providerId="ADAL" clId="{9EDE237E-5028-4F35-AA8F-7BEC0759B2FF}" dt="2024-05-15T18:06:05.359" v="1519" actId="962"/>
          <ac:picMkLst>
            <pc:docMk/>
            <pc:sldMk cId="2881687430" sldId="256"/>
            <ac:picMk id="14" creationId="{60F55AB6-967D-5296-EABA-AF0BBADF3288}"/>
          </ac:picMkLst>
        </pc:picChg>
      </pc:sldChg>
      <pc:sldChg chg="addSp delSp modSp mod">
        <pc:chgData name="Deborah Husbands" userId="ebd9b5ef-76b8-47b0-8887-1026e6304d38" providerId="ADAL" clId="{9EDE237E-5028-4F35-AA8F-7BEC0759B2FF}" dt="2024-05-15T18:00:43.192" v="1410" actId="962"/>
        <pc:sldMkLst>
          <pc:docMk/>
          <pc:sldMk cId="3478264841" sldId="257"/>
        </pc:sldMkLst>
        <pc:spChg chg="del mod">
          <ac:chgData name="Deborah Husbands" userId="ebd9b5ef-76b8-47b0-8887-1026e6304d38" providerId="ADAL" clId="{9EDE237E-5028-4F35-AA8F-7BEC0759B2FF}" dt="2024-05-15T16:30:14.393" v="898" actId="26606"/>
          <ac:spMkLst>
            <pc:docMk/>
            <pc:sldMk cId="3478264841" sldId="257"/>
            <ac:spMk id="3" creationId="{458BBBBB-323D-15D7-7835-4ED578764A8B}"/>
          </ac:spMkLst>
        </pc:spChg>
        <pc:graphicFrameChg chg="add mod">
          <ac:chgData name="Deborah Husbands" userId="ebd9b5ef-76b8-47b0-8887-1026e6304d38" providerId="ADAL" clId="{9EDE237E-5028-4F35-AA8F-7BEC0759B2FF}" dt="2024-05-15T18:00:43.192" v="1410" actId="962"/>
          <ac:graphicFrameMkLst>
            <pc:docMk/>
            <pc:sldMk cId="3478264841" sldId="257"/>
            <ac:graphicFrameMk id="13" creationId="{D61C9BDF-AFB8-B310-CE98-065787F7DA06}"/>
          </ac:graphicFrameMkLst>
        </pc:graphicFrameChg>
      </pc:sldChg>
      <pc:sldChg chg="addSp delSp modSp mod setBg setClrOvrMap">
        <pc:chgData name="Deborah Husbands" userId="ebd9b5ef-76b8-47b0-8887-1026e6304d38" providerId="ADAL" clId="{9EDE237E-5028-4F35-AA8F-7BEC0759B2FF}" dt="2024-05-17T15:07:03.332" v="1541" actId="20577"/>
        <pc:sldMkLst>
          <pc:docMk/>
          <pc:sldMk cId="2830450993" sldId="258"/>
        </pc:sldMkLst>
        <pc:spChg chg="mod ord">
          <ac:chgData name="Deborah Husbands" userId="ebd9b5ef-76b8-47b0-8887-1026e6304d38" providerId="ADAL" clId="{9EDE237E-5028-4F35-AA8F-7BEC0759B2FF}" dt="2024-05-15T16:31:41.023" v="908" actId="26606"/>
          <ac:spMkLst>
            <pc:docMk/>
            <pc:sldMk cId="2830450993" sldId="258"/>
            <ac:spMk id="2" creationId="{13EEEC7C-219F-1E56-CA51-6B116580DE6F}"/>
          </ac:spMkLst>
        </pc:spChg>
        <pc:spChg chg="mod">
          <ac:chgData name="Deborah Husbands" userId="ebd9b5ef-76b8-47b0-8887-1026e6304d38" providerId="ADAL" clId="{9EDE237E-5028-4F35-AA8F-7BEC0759B2FF}" dt="2024-05-17T15:07:03.332" v="1541" actId="20577"/>
          <ac:spMkLst>
            <pc:docMk/>
            <pc:sldMk cId="2830450993" sldId="258"/>
            <ac:spMk id="3" creationId="{3E5692BE-65F8-AD39-BF99-BCF1E990FD22}"/>
          </ac:spMkLst>
        </pc:spChg>
        <pc:spChg chg="add del">
          <ac:chgData name="Deborah Husbands" userId="ebd9b5ef-76b8-47b0-8887-1026e6304d38" providerId="ADAL" clId="{9EDE237E-5028-4F35-AA8F-7BEC0759B2FF}" dt="2024-05-15T16:31:41.023" v="908" actId="26606"/>
          <ac:spMkLst>
            <pc:docMk/>
            <pc:sldMk cId="2830450993" sldId="258"/>
            <ac:spMk id="9" creationId="{83B91B61-BFCA-4647-957E-A8269BE46F39}"/>
          </ac:spMkLst>
        </pc:spChg>
        <pc:spChg chg="add del">
          <ac:chgData name="Deborah Husbands" userId="ebd9b5ef-76b8-47b0-8887-1026e6304d38" providerId="ADAL" clId="{9EDE237E-5028-4F35-AA8F-7BEC0759B2FF}" dt="2024-05-15T16:31:41.023" v="908" actId="26606"/>
          <ac:spMkLst>
            <pc:docMk/>
            <pc:sldMk cId="2830450993" sldId="258"/>
            <ac:spMk id="11" creationId="{92D1D7C6-1C89-420C-8D35-483654167118}"/>
          </ac:spMkLst>
        </pc:spChg>
        <pc:spChg chg="add del">
          <ac:chgData name="Deborah Husbands" userId="ebd9b5ef-76b8-47b0-8887-1026e6304d38" providerId="ADAL" clId="{9EDE237E-5028-4F35-AA8F-7BEC0759B2FF}" dt="2024-05-15T16:31:41.023" v="908" actId="26606"/>
          <ac:spMkLst>
            <pc:docMk/>
            <pc:sldMk cId="2830450993" sldId="258"/>
            <ac:spMk id="13" creationId="{BEC9E7FA-3295-45ED-8253-D23F9E44E1DA}"/>
          </ac:spMkLst>
        </pc:spChg>
        <pc:spChg chg="add del">
          <ac:chgData name="Deborah Husbands" userId="ebd9b5ef-76b8-47b0-8887-1026e6304d38" providerId="ADAL" clId="{9EDE237E-5028-4F35-AA8F-7BEC0759B2FF}" dt="2024-05-15T16:31:14.424" v="906" actId="26606"/>
          <ac:spMkLst>
            <pc:docMk/>
            <pc:sldMk cId="2830450993" sldId="258"/>
            <ac:spMk id="16" creationId="{3CBA2BA5-DF4D-437C-9273-F945CF857D8B}"/>
          </ac:spMkLst>
        </pc:spChg>
        <pc:spChg chg="add del">
          <ac:chgData name="Deborah Husbands" userId="ebd9b5ef-76b8-47b0-8887-1026e6304d38" providerId="ADAL" clId="{9EDE237E-5028-4F35-AA8F-7BEC0759B2FF}" dt="2024-05-15T16:31:14.424" v="906" actId="26606"/>
          <ac:spMkLst>
            <pc:docMk/>
            <pc:sldMk cId="2830450993" sldId="258"/>
            <ac:spMk id="18" creationId="{7754EA86-2D7A-4D51-B5F6-DA6349D5F4DC}"/>
          </ac:spMkLst>
        </pc:spChg>
        <pc:spChg chg="add del">
          <ac:chgData name="Deborah Husbands" userId="ebd9b5ef-76b8-47b0-8887-1026e6304d38" providerId="ADAL" clId="{9EDE237E-5028-4F35-AA8F-7BEC0759B2FF}" dt="2024-05-15T16:31:09.267" v="904" actId="26606"/>
          <ac:spMkLst>
            <pc:docMk/>
            <pc:sldMk cId="2830450993" sldId="258"/>
            <ac:spMk id="23" creationId="{B9F89C22-0475-4427-B7C8-0269AD40E3EC}"/>
          </ac:spMkLst>
        </pc:spChg>
        <pc:picChg chg="mod ord">
          <ac:chgData name="Deborah Husbands" userId="ebd9b5ef-76b8-47b0-8887-1026e6304d38" providerId="ADAL" clId="{9EDE237E-5028-4F35-AA8F-7BEC0759B2FF}" dt="2024-05-15T16:31:41.023" v="908" actId="26606"/>
          <ac:picMkLst>
            <pc:docMk/>
            <pc:sldMk cId="2830450993" sldId="258"/>
            <ac:picMk id="5" creationId="{0B3A9333-41A5-B956-0E7E-F12F11B5966D}"/>
          </ac:picMkLst>
        </pc:picChg>
      </pc:sldChg>
      <pc:sldChg chg="addSp delSp modSp mod setClrOvrMap">
        <pc:chgData name="Deborah Husbands" userId="ebd9b5ef-76b8-47b0-8887-1026e6304d38" providerId="ADAL" clId="{9EDE237E-5028-4F35-AA8F-7BEC0759B2FF}" dt="2024-05-15T17:27:30.570" v="1403" actId="20577"/>
        <pc:sldMkLst>
          <pc:docMk/>
          <pc:sldMk cId="1927020981" sldId="259"/>
        </pc:sldMkLst>
        <pc:spChg chg="mod">
          <ac:chgData name="Deborah Husbands" userId="ebd9b5ef-76b8-47b0-8887-1026e6304d38" providerId="ADAL" clId="{9EDE237E-5028-4F35-AA8F-7BEC0759B2FF}" dt="2024-05-15T17:26:37.434" v="1381" actId="1076"/>
          <ac:spMkLst>
            <pc:docMk/>
            <pc:sldMk cId="1927020981" sldId="259"/>
            <ac:spMk id="2" creationId="{4F0EA62A-FB92-2402-0763-C74C8C622DE8}"/>
          </ac:spMkLst>
        </pc:spChg>
        <pc:spChg chg="add del mod ord">
          <ac:chgData name="Deborah Husbands" userId="ebd9b5ef-76b8-47b0-8887-1026e6304d38" providerId="ADAL" clId="{9EDE237E-5028-4F35-AA8F-7BEC0759B2FF}" dt="2024-05-15T17:27:30.570" v="1403" actId="20577"/>
          <ac:spMkLst>
            <pc:docMk/>
            <pc:sldMk cId="1927020981" sldId="259"/>
            <ac:spMk id="3" creationId="{63A3EF26-1E4C-4319-1A75-3061E841A432}"/>
          </ac:spMkLst>
        </pc:spChg>
        <pc:spChg chg="add del">
          <ac:chgData name="Deborah Husbands" userId="ebd9b5ef-76b8-47b0-8887-1026e6304d38" providerId="ADAL" clId="{9EDE237E-5028-4F35-AA8F-7BEC0759B2FF}" dt="2024-05-15T16:32:30.976" v="914" actId="26606"/>
          <ac:spMkLst>
            <pc:docMk/>
            <pc:sldMk cId="1927020981" sldId="259"/>
            <ac:spMk id="9" creationId="{961D8973-EAA9-459A-AF59-BBB4233D6C78}"/>
          </ac:spMkLst>
        </pc:spChg>
        <pc:spChg chg="add del">
          <ac:chgData name="Deborah Husbands" userId="ebd9b5ef-76b8-47b0-8887-1026e6304d38" providerId="ADAL" clId="{9EDE237E-5028-4F35-AA8F-7BEC0759B2FF}" dt="2024-05-15T16:32:30.976" v="914" actId="26606"/>
          <ac:spMkLst>
            <pc:docMk/>
            <pc:sldMk cId="1927020981" sldId="259"/>
            <ac:spMk id="11" creationId="{FBEA8A33-C0D0-416D-8359-724B8828C7C3}"/>
          </ac:spMkLst>
        </pc:spChg>
        <pc:spChg chg="add del">
          <ac:chgData name="Deborah Husbands" userId="ebd9b5ef-76b8-47b0-8887-1026e6304d38" providerId="ADAL" clId="{9EDE237E-5028-4F35-AA8F-7BEC0759B2FF}" dt="2024-05-15T16:32:30.976" v="914" actId="26606"/>
          <ac:spMkLst>
            <pc:docMk/>
            <pc:sldMk cId="1927020981" sldId="259"/>
            <ac:spMk id="13" creationId="{9A204626-2220-4678-A939-FD94EA7B5362}"/>
          </ac:spMkLst>
        </pc:spChg>
        <pc:spChg chg="add del">
          <ac:chgData name="Deborah Husbands" userId="ebd9b5ef-76b8-47b0-8887-1026e6304d38" providerId="ADAL" clId="{9EDE237E-5028-4F35-AA8F-7BEC0759B2FF}" dt="2024-05-15T16:32:30.976" v="914" actId="26606"/>
          <ac:spMkLst>
            <pc:docMk/>
            <pc:sldMk cId="1927020981" sldId="259"/>
            <ac:spMk id="14" creationId="{EB97D8A6-1C5A-42B6-AE78-F3D0F9BDF024}"/>
          </ac:spMkLst>
        </pc:spChg>
        <pc:spChg chg="add del">
          <ac:chgData name="Deborah Husbands" userId="ebd9b5ef-76b8-47b0-8887-1026e6304d38" providerId="ADAL" clId="{9EDE237E-5028-4F35-AA8F-7BEC0759B2FF}" dt="2024-05-15T16:32:22.679" v="912" actId="26606"/>
          <ac:spMkLst>
            <pc:docMk/>
            <pc:sldMk cId="1927020981" sldId="259"/>
            <ac:spMk id="16" creationId="{C96282C0-351C-48EE-A89D-D662C5DB2509}"/>
          </ac:spMkLst>
        </pc:spChg>
        <pc:spChg chg="add del">
          <ac:chgData name="Deborah Husbands" userId="ebd9b5ef-76b8-47b0-8887-1026e6304d38" providerId="ADAL" clId="{9EDE237E-5028-4F35-AA8F-7BEC0759B2FF}" dt="2024-05-15T16:32:22.679" v="912" actId="26606"/>
          <ac:spMkLst>
            <pc:docMk/>
            <pc:sldMk cId="1927020981" sldId="259"/>
            <ac:spMk id="18" creationId="{1B35EC73-2F87-44A7-B231-910536590D14}"/>
          </ac:spMkLst>
        </pc:spChg>
        <pc:graphicFrameChg chg="add del">
          <ac:chgData name="Deborah Husbands" userId="ebd9b5ef-76b8-47b0-8887-1026e6304d38" providerId="ADAL" clId="{9EDE237E-5028-4F35-AA8F-7BEC0759B2FF}" dt="2024-05-15T16:32:39.630" v="916" actId="26606"/>
          <ac:graphicFrameMkLst>
            <pc:docMk/>
            <pc:sldMk cId="1927020981" sldId="259"/>
            <ac:graphicFrameMk id="15" creationId="{515DC4FD-7E3A-B803-40FD-2E4C66D565A5}"/>
          </ac:graphicFrameMkLst>
        </pc:graphicFrameChg>
        <pc:graphicFrameChg chg="add del">
          <ac:chgData name="Deborah Husbands" userId="ebd9b5ef-76b8-47b0-8887-1026e6304d38" providerId="ADAL" clId="{9EDE237E-5028-4F35-AA8F-7BEC0759B2FF}" dt="2024-05-15T16:32:43.756" v="918" actId="26606"/>
          <ac:graphicFrameMkLst>
            <pc:docMk/>
            <pc:sldMk cId="1927020981" sldId="259"/>
            <ac:graphicFrameMk id="17" creationId="{2BFF2A39-FC42-50D3-CABE-BDD03381BA0B}"/>
          </ac:graphicFrameMkLst>
        </pc:graphicFrameChg>
        <pc:picChg chg="mod">
          <ac:chgData name="Deborah Husbands" userId="ebd9b5ef-76b8-47b0-8887-1026e6304d38" providerId="ADAL" clId="{9EDE237E-5028-4F35-AA8F-7BEC0759B2FF}" dt="2024-05-15T16:32:30.976" v="914" actId="26606"/>
          <ac:picMkLst>
            <pc:docMk/>
            <pc:sldMk cId="1927020981" sldId="259"/>
            <ac:picMk id="5" creationId="{C9CC01C5-5E20-36CE-A451-D556ED3C53F1}"/>
          </ac:picMkLst>
        </pc:picChg>
      </pc:sldChg>
      <pc:sldChg chg="modSp mod">
        <pc:chgData name="Deborah Husbands" userId="ebd9b5ef-76b8-47b0-8887-1026e6304d38" providerId="ADAL" clId="{9EDE237E-5028-4F35-AA8F-7BEC0759B2FF}" dt="2024-05-15T16:45:58.106" v="1137" actId="20577"/>
        <pc:sldMkLst>
          <pc:docMk/>
          <pc:sldMk cId="76425175" sldId="260"/>
        </pc:sldMkLst>
        <pc:spChg chg="mod">
          <ac:chgData name="Deborah Husbands" userId="ebd9b5ef-76b8-47b0-8887-1026e6304d38" providerId="ADAL" clId="{9EDE237E-5028-4F35-AA8F-7BEC0759B2FF}" dt="2024-05-15T16:45:58.106" v="1137" actId="20577"/>
          <ac:spMkLst>
            <pc:docMk/>
            <pc:sldMk cId="76425175" sldId="260"/>
            <ac:spMk id="22" creationId="{8DC6041E-A8F0-606E-1B1D-E5362D854DD2}"/>
          </ac:spMkLst>
        </pc:spChg>
      </pc:sldChg>
      <pc:sldChg chg="addSp delSp modSp mod setBg setClrOvrMap">
        <pc:chgData name="Deborah Husbands" userId="ebd9b5ef-76b8-47b0-8887-1026e6304d38" providerId="ADAL" clId="{9EDE237E-5028-4F35-AA8F-7BEC0759B2FF}" dt="2024-05-15T17:22:20.532" v="1301" actId="20577"/>
        <pc:sldMkLst>
          <pc:docMk/>
          <pc:sldMk cId="3918901030" sldId="261"/>
        </pc:sldMkLst>
        <pc:spChg chg="mod ord">
          <ac:chgData name="Deborah Husbands" userId="ebd9b5ef-76b8-47b0-8887-1026e6304d38" providerId="ADAL" clId="{9EDE237E-5028-4F35-AA8F-7BEC0759B2FF}" dt="2024-05-15T17:20:00.719" v="1202" actId="14100"/>
          <ac:spMkLst>
            <pc:docMk/>
            <pc:sldMk cId="3918901030" sldId="261"/>
            <ac:spMk id="2" creationId="{FECA3058-A170-585D-F3E6-FDAD4F1B4F8D}"/>
          </ac:spMkLst>
        </pc:spChg>
        <pc:spChg chg="mod">
          <ac:chgData name="Deborah Husbands" userId="ebd9b5ef-76b8-47b0-8887-1026e6304d38" providerId="ADAL" clId="{9EDE237E-5028-4F35-AA8F-7BEC0759B2FF}" dt="2024-05-15T17:22:20.532" v="1301" actId="20577"/>
          <ac:spMkLst>
            <pc:docMk/>
            <pc:sldMk cId="3918901030" sldId="261"/>
            <ac:spMk id="3" creationId="{BD3B8581-14D3-0A08-722C-EE68D5E0E4B9}"/>
          </ac:spMkLst>
        </pc:spChg>
        <pc:spChg chg="add del">
          <ac:chgData name="Deborah Husbands" userId="ebd9b5ef-76b8-47b0-8887-1026e6304d38" providerId="ADAL" clId="{9EDE237E-5028-4F35-AA8F-7BEC0759B2FF}" dt="2024-05-15T16:31:50.650" v="910" actId="26606"/>
          <ac:spMkLst>
            <pc:docMk/>
            <pc:sldMk cId="3918901030" sldId="261"/>
            <ac:spMk id="9" creationId="{83B91B61-BFCA-4647-957E-A8269BE46F39}"/>
          </ac:spMkLst>
        </pc:spChg>
        <pc:spChg chg="add del">
          <ac:chgData name="Deborah Husbands" userId="ebd9b5ef-76b8-47b0-8887-1026e6304d38" providerId="ADAL" clId="{9EDE237E-5028-4F35-AA8F-7BEC0759B2FF}" dt="2024-05-15T16:31:50.650" v="910" actId="26606"/>
          <ac:spMkLst>
            <pc:docMk/>
            <pc:sldMk cId="3918901030" sldId="261"/>
            <ac:spMk id="11" creationId="{92D1D7C6-1C89-420C-8D35-483654167118}"/>
          </ac:spMkLst>
        </pc:spChg>
        <pc:spChg chg="add del">
          <ac:chgData name="Deborah Husbands" userId="ebd9b5ef-76b8-47b0-8887-1026e6304d38" providerId="ADAL" clId="{9EDE237E-5028-4F35-AA8F-7BEC0759B2FF}" dt="2024-05-15T16:31:50.650" v="910" actId="26606"/>
          <ac:spMkLst>
            <pc:docMk/>
            <pc:sldMk cId="3918901030" sldId="261"/>
            <ac:spMk id="16" creationId="{3CBA2BA5-DF4D-437C-9273-F945CF857D8B}"/>
          </ac:spMkLst>
        </pc:spChg>
        <pc:spChg chg="add del">
          <ac:chgData name="Deborah Husbands" userId="ebd9b5ef-76b8-47b0-8887-1026e6304d38" providerId="ADAL" clId="{9EDE237E-5028-4F35-AA8F-7BEC0759B2FF}" dt="2024-05-15T16:31:50.650" v="910" actId="26606"/>
          <ac:spMkLst>
            <pc:docMk/>
            <pc:sldMk cId="3918901030" sldId="261"/>
            <ac:spMk id="18" creationId="{7754EA86-2D7A-4D51-B5F6-DA6349D5F4DC}"/>
          </ac:spMkLst>
        </pc:spChg>
        <pc:picChg chg="mod">
          <ac:chgData name="Deborah Husbands" userId="ebd9b5ef-76b8-47b0-8887-1026e6304d38" providerId="ADAL" clId="{9EDE237E-5028-4F35-AA8F-7BEC0759B2FF}" dt="2024-05-15T16:31:50.650" v="910" actId="26606"/>
          <ac:picMkLst>
            <pc:docMk/>
            <pc:sldMk cId="3918901030" sldId="261"/>
            <ac:picMk id="5" creationId="{FC653648-50A7-8777-A0AE-4DE2AEDA431E}"/>
          </ac:picMkLst>
        </pc:picChg>
      </pc:sldChg>
      <pc:sldChg chg="addSp delSp modSp mod setClrOvrMap">
        <pc:chgData name="Deborah Husbands" userId="ebd9b5ef-76b8-47b0-8887-1026e6304d38" providerId="ADAL" clId="{9EDE237E-5028-4F35-AA8F-7BEC0759B2FF}" dt="2024-05-15T16:44:16.678" v="1127" actId="122"/>
        <pc:sldMkLst>
          <pc:docMk/>
          <pc:sldMk cId="489737149" sldId="262"/>
        </pc:sldMkLst>
        <pc:spChg chg="mod">
          <ac:chgData name="Deborah Husbands" userId="ebd9b5ef-76b8-47b0-8887-1026e6304d38" providerId="ADAL" clId="{9EDE237E-5028-4F35-AA8F-7BEC0759B2FF}" dt="2024-05-15T16:44:16.678" v="1127" actId="122"/>
          <ac:spMkLst>
            <pc:docMk/>
            <pc:sldMk cId="489737149" sldId="262"/>
            <ac:spMk id="2" creationId="{0C5F2759-A281-00A1-567B-E1A602A43586}"/>
          </ac:spMkLst>
        </pc:spChg>
        <pc:spChg chg="add del">
          <ac:chgData name="Deborah Husbands" userId="ebd9b5ef-76b8-47b0-8887-1026e6304d38" providerId="ADAL" clId="{9EDE237E-5028-4F35-AA8F-7BEC0759B2FF}" dt="2024-05-15T16:34:11.740" v="930" actId="26606"/>
          <ac:spMkLst>
            <pc:docMk/>
            <pc:sldMk cId="489737149" sldId="262"/>
            <ac:spMk id="18" creationId="{AB37E899-1A26-449D-9A99-B8D7B95645C4}"/>
          </ac:spMkLst>
        </pc:spChg>
        <pc:spChg chg="add del">
          <ac:chgData name="Deborah Husbands" userId="ebd9b5ef-76b8-47b0-8887-1026e6304d38" providerId="ADAL" clId="{9EDE237E-5028-4F35-AA8F-7BEC0759B2FF}" dt="2024-05-15T16:34:11.740" v="930" actId="26606"/>
          <ac:spMkLst>
            <pc:docMk/>
            <pc:sldMk cId="489737149" sldId="262"/>
            <ac:spMk id="20" creationId="{A9023BA4-63D6-4B04-BC2C-6D126A230554}"/>
          </ac:spMkLst>
        </pc:spChg>
        <pc:spChg chg="mod">
          <ac:chgData name="Deborah Husbands" userId="ebd9b5ef-76b8-47b0-8887-1026e6304d38" providerId="ADAL" clId="{9EDE237E-5028-4F35-AA8F-7BEC0759B2FF}" dt="2024-05-15T16:44:11.758" v="1126" actId="5793"/>
          <ac:spMkLst>
            <pc:docMk/>
            <pc:sldMk cId="489737149" sldId="262"/>
            <ac:spMk id="21" creationId="{74275F9D-1224-A333-D18D-FB77F1AF1CE4}"/>
          </ac:spMkLst>
        </pc:spChg>
        <pc:spChg chg="add del">
          <ac:chgData name="Deborah Husbands" userId="ebd9b5ef-76b8-47b0-8887-1026e6304d38" providerId="ADAL" clId="{9EDE237E-5028-4F35-AA8F-7BEC0759B2FF}" dt="2024-05-15T16:33:53.921" v="922" actId="26606"/>
          <ac:spMkLst>
            <pc:docMk/>
            <pc:sldMk cId="489737149" sldId="262"/>
            <ac:spMk id="26" creationId="{1D868099-6145-4BC0-A5EA-74BEF1776BA9}"/>
          </ac:spMkLst>
        </pc:spChg>
        <pc:spChg chg="add del">
          <ac:chgData name="Deborah Husbands" userId="ebd9b5ef-76b8-47b0-8887-1026e6304d38" providerId="ADAL" clId="{9EDE237E-5028-4F35-AA8F-7BEC0759B2FF}" dt="2024-05-15T16:33:53.921" v="922" actId="26606"/>
          <ac:spMkLst>
            <pc:docMk/>
            <pc:sldMk cId="489737149" sldId="262"/>
            <ac:spMk id="28" creationId="{CC1026F7-DECB-49B4-A565-518BBA445471}"/>
          </ac:spMkLst>
        </pc:spChg>
        <pc:spChg chg="add del">
          <ac:chgData name="Deborah Husbands" userId="ebd9b5ef-76b8-47b0-8887-1026e6304d38" providerId="ADAL" clId="{9EDE237E-5028-4F35-AA8F-7BEC0759B2FF}" dt="2024-05-15T16:33:59.171" v="924" actId="26606"/>
          <ac:spMkLst>
            <pc:docMk/>
            <pc:sldMk cId="489737149" sldId="262"/>
            <ac:spMk id="30" creationId="{1D868099-6145-4BC0-A5EA-74BEF1776BA9}"/>
          </ac:spMkLst>
        </pc:spChg>
        <pc:spChg chg="add del">
          <ac:chgData name="Deborah Husbands" userId="ebd9b5ef-76b8-47b0-8887-1026e6304d38" providerId="ADAL" clId="{9EDE237E-5028-4F35-AA8F-7BEC0759B2FF}" dt="2024-05-15T16:33:59.171" v="924" actId="26606"/>
          <ac:spMkLst>
            <pc:docMk/>
            <pc:sldMk cId="489737149" sldId="262"/>
            <ac:spMk id="31" creationId="{CC1026F7-DECB-49B4-A565-518BBA445471}"/>
          </ac:spMkLst>
        </pc:spChg>
        <pc:spChg chg="add del">
          <ac:chgData name="Deborah Husbands" userId="ebd9b5ef-76b8-47b0-8887-1026e6304d38" providerId="ADAL" clId="{9EDE237E-5028-4F35-AA8F-7BEC0759B2FF}" dt="2024-05-15T16:34:11.740" v="930" actId="26606"/>
          <ac:spMkLst>
            <pc:docMk/>
            <pc:sldMk cId="489737149" sldId="262"/>
            <ac:spMk id="33" creationId="{AB37E899-1A26-449D-9A99-B8D7B95645C4}"/>
          </ac:spMkLst>
        </pc:spChg>
        <pc:spChg chg="add del">
          <ac:chgData name="Deborah Husbands" userId="ebd9b5ef-76b8-47b0-8887-1026e6304d38" providerId="ADAL" clId="{9EDE237E-5028-4F35-AA8F-7BEC0759B2FF}" dt="2024-05-15T16:34:11.740" v="930" actId="26606"/>
          <ac:spMkLst>
            <pc:docMk/>
            <pc:sldMk cId="489737149" sldId="262"/>
            <ac:spMk id="34" creationId="{A9023BA4-63D6-4B04-BC2C-6D126A230554}"/>
          </ac:spMkLst>
        </pc:spChg>
        <pc:picChg chg="mod">
          <ac:chgData name="Deborah Husbands" userId="ebd9b5ef-76b8-47b0-8887-1026e6304d38" providerId="ADAL" clId="{9EDE237E-5028-4F35-AA8F-7BEC0759B2FF}" dt="2024-05-15T16:34:11.740" v="930" actId="26606"/>
          <ac:picMkLst>
            <pc:docMk/>
            <pc:sldMk cId="489737149" sldId="262"/>
            <ac:picMk id="19" creationId="{5D3A3E42-0236-00B2-7A27-114CA5A123F2}"/>
          </ac:picMkLst>
        </pc:picChg>
      </pc:sldChg>
      <pc:sldChg chg="addSp delSp modSp mod setBg setClrOvrMap">
        <pc:chgData name="Deborah Husbands" userId="ebd9b5ef-76b8-47b0-8887-1026e6304d38" providerId="ADAL" clId="{9EDE237E-5028-4F35-AA8F-7BEC0759B2FF}" dt="2024-05-15T18:02:28.496" v="1513" actId="962"/>
        <pc:sldMkLst>
          <pc:docMk/>
          <pc:sldMk cId="1361650190" sldId="263"/>
        </pc:sldMkLst>
        <pc:spChg chg="mod ord">
          <ac:chgData name="Deborah Husbands" userId="ebd9b5ef-76b8-47b0-8887-1026e6304d38" providerId="ADAL" clId="{9EDE237E-5028-4F35-AA8F-7BEC0759B2FF}" dt="2024-05-15T16:41:23.217" v="1042" actId="14100"/>
          <ac:spMkLst>
            <pc:docMk/>
            <pc:sldMk cId="1361650190" sldId="263"/>
            <ac:spMk id="2" creationId="{5EBAE912-3874-F615-1844-F9E644BB2ECE}"/>
          </ac:spMkLst>
        </pc:spChg>
        <pc:spChg chg="del mod">
          <ac:chgData name="Deborah Husbands" userId="ebd9b5ef-76b8-47b0-8887-1026e6304d38" providerId="ADAL" clId="{9EDE237E-5028-4F35-AA8F-7BEC0759B2FF}" dt="2024-05-15T16:08:01.795" v="211" actId="931"/>
          <ac:spMkLst>
            <pc:docMk/>
            <pc:sldMk cId="1361650190" sldId="263"/>
            <ac:spMk id="4" creationId="{5275B83A-8DBF-5FE6-5B84-3396EB4F25D1}"/>
          </ac:spMkLst>
        </pc:spChg>
        <pc:spChg chg="del mod">
          <ac:chgData name="Deborah Husbands" userId="ebd9b5ef-76b8-47b0-8887-1026e6304d38" providerId="ADAL" clId="{9EDE237E-5028-4F35-AA8F-7BEC0759B2FF}" dt="2024-05-15T16:24:27.011" v="808" actId="26606"/>
          <ac:spMkLst>
            <pc:docMk/>
            <pc:sldMk cId="1361650190" sldId="263"/>
            <ac:spMk id="5" creationId="{17FB5D9D-6C80-C9FD-0E83-FF45FE2E150D}"/>
          </ac:spMkLst>
        </pc:spChg>
        <pc:spChg chg="add del">
          <ac:chgData name="Deborah Husbands" userId="ebd9b5ef-76b8-47b0-8887-1026e6304d38" providerId="ADAL" clId="{9EDE237E-5028-4F35-AA8F-7BEC0759B2FF}" dt="2024-05-15T16:08:38.708" v="223" actId="26606"/>
          <ac:spMkLst>
            <pc:docMk/>
            <pc:sldMk cId="1361650190" sldId="263"/>
            <ac:spMk id="13" creationId="{A93D97C6-63EF-4CA6-B01D-25E2772DC9EF}"/>
          </ac:spMkLst>
        </pc:spChg>
        <pc:spChg chg="add del">
          <ac:chgData name="Deborah Husbands" userId="ebd9b5ef-76b8-47b0-8887-1026e6304d38" providerId="ADAL" clId="{9EDE237E-5028-4F35-AA8F-7BEC0759B2FF}" dt="2024-05-15T16:08:09.582" v="215" actId="26606"/>
          <ac:spMkLst>
            <pc:docMk/>
            <pc:sldMk cId="1361650190" sldId="263"/>
            <ac:spMk id="15" creationId="{A77A6167-FCC5-49E8-B280-CECAF151ED9F}"/>
          </ac:spMkLst>
        </pc:spChg>
        <pc:spChg chg="add del">
          <ac:chgData name="Deborah Husbands" userId="ebd9b5ef-76b8-47b0-8887-1026e6304d38" providerId="ADAL" clId="{9EDE237E-5028-4F35-AA8F-7BEC0759B2FF}" dt="2024-05-15T16:08:09.582" v="215" actId="26606"/>
          <ac:spMkLst>
            <pc:docMk/>
            <pc:sldMk cId="1361650190" sldId="263"/>
            <ac:spMk id="17" creationId="{F84046EA-4273-437E-9DE5-5AEE713C35E2}"/>
          </ac:spMkLst>
        </pc:spChg>
        <pc:spChg chg="add del">
          <ac:chgData name="Deborah Husbands" userId="ebd9b5ef-76b8-47b0-8887-1026e6304d38" providerId="ADAL" clId="{9EDE237E-5028-4F35-AA8F-7BEC0759B2FF}" dt="2024-05-15T16:08:12.425" v="217" actId="26606"/>
          <ac:spMkLst>
            <pc:docMk/>
            <pc:sldMk cId="1361650190" sldId="263"/>
            <ac:spMk id="19" creationId="{0E807223-DF88-4D6D-970E-08919E5E02EB}"/>
          </ac:spMkLst>
        </pc:spChg>
        <pc:spChg chg="add del">
          <ac:chgData name="Deborah Husbands" userId="ebd9b5ef-76b8-47b0-8887-1026e6304d38" providerId="ADAL" clId="{9EDE237E-5028-4F35-AA8F-7BEC0759B2FF}" dt="2024-05-15T16:08:12.425" v="217" actId="26606"/>
          <ac:spMkLst>
            <pc:docMk/>
            <pc:sldMk cId="1361650190" sldId="263"/>
            <ac:spMk id="20" creationId="{83B91B61-BFCA-4647-957E-A8269BE46F39}"/>
          </ac:spMkLst>
        </pc:spChg>
        <pc:spChg chg="add del">
          <ac:chgData name="Deborah Husbands" userId="ebd9b5ef-76b8-47b0-8887-1026e6304d38" providerId="ADAL" clId="{9EDE237E-5028-4F35-AA8F-7BEC0759B2FF}" dt="2024-05-15T16:08:12.425" v="217" actId="26606"/>
          <ac:spMkLst>
            <pc:docMk/>
            <pc:sldMk cId="1361650190" sldId="263"/>
            <ac:spMk id="21" creationId="{92D1D7C6-1C89-420C-8D35-483654167118}"/>
          </ac:spMkLst>
        </pc:spChg>
        <pc:spChg chg="add del">
          <ac:chgData name="Deborah Husbands" userId="ebd9b5ef-76b8-47b0-8887-1026e6304d38" providerId="ADAL" clId="{9EDE237E-5028-4F35-AA8F-7BEC0759B2FF}" dt="2024-05-15T16:08:30.349" v="219" actId="26606"/>
          <ac:spMkLst>
            <pc:docMk/>
            <pc:sldMk cId="1361650190" sldId="263"/>
            <ac:spMk id="24" creationId="{2D170B9C-85A5-4673-981C-DDDBAC51F745}"/>
          </ac:spMkLst>
        </pc:spChg>
        <pc:spChg chg="add del">
          <ac:chgData name="Deborah Husbands" userId="ebd9b5ef-76b8-47b0-8887-1026e6304d38" providerId="ADAL" clId="{9EDE237E-5028-4F35-AA8F-7BEC0759B2FF}" dt="2024-05-15T16:08:30.349" v="219" actId="26606"/>
          <ac:spMkLst>
            <pc:docMk/>
            <pc:sldMk cId="1361650190" sldId="263"/>
            <ac:spMk id="25" creationId="{1C82216A-4221-434A-B11C-7E13B4A1FC25}"/>
          </ac:spMkLst>
        </pc:spChg>
        <pc:spChg chg="add del">
          <ac:chgData name="Deborah Husbands" userId="ebd9b5ef-76b8-47b0-8887-1026e6304d38" providerId="ADAL" clId="{9EDE237E-5028-4F35-AA8F-7BEC0759B2FF}" dt="2024-05-15T16:08:35.223" v="221" actId="26606"/>
          <ac:spMkLst>
            <pc:docMk/>
            <pc:sldMk cId="1361650190" sldId="263"/>
            <ac:spMk id="27" creationId="{2793B903-AB42-42A0-AE97-93D366679CA2}"/>
          </ac:spMkLst>
        </pc:spChg>
        <pc:spChg chg="add del">
          <ac:chgData name="Deborah Husbands" userId="ebd9b5ef-76b8-47b0-8887-1026e6304d38" providerId="ADAL" clId="{9EDE237E-5028-4F35-AA8F-7BEC0759B2FF}" dt="2024-05-15T16:08:35.223" v="221" actId="26606"/>
          <ac:spMkLst>
            <pc:docMk/>
            <pc:sldMk cId="1361650190" sldId="263"/>
            <ac:spMk id="28" creationId="{9A204626-2220-4678-A939-FD94EA7B5362}"/>
          </ac:spMkLst>
        </pc:spChg>
        <pc:spChg chg="add del">
          <ac:chgData name="Deborah Husbands" userId="ebd9b5ef-76b8-47b0-8887-1026e6304d38" providerId="ADAL" clId="{9EDE237E-5028-4F35-AA8F-7BEC0759B2FF}" dt="2024-05-15T16:08:35.223" v="221" actId="26606"/>
          <ac:spMkLst>
            <pc:docMk/>
            <pc:sldMk cId="1361650190" sldId="263"/>
            <ac:spMk id="29" creationId="{EB97D8A6-1C5A-42B6-AE78-F3D0F9BDF024}"/>
          </ac:spMkLst>
        </pc:spChg>
        <pc:spChg chg="add del">
          <ac:chgData name="Deborah Husbands" userId="ebd9b5ef-76b8-47b0-8887-1026e6304d38" providerId="ADAL" clId="{9EDE237E-5028-4F35-AA8F-7BEC0759B2FF}" dt="2024-05-15T16:08:38.708" v="223" actId="26606"/>
          <ac:spMkLst>
            <pc:docMk/>
            <pc:sldMk cId="1361650190" sldId="263"/>
            <ac:spMk id="31" creationId="{2793B903-AB42-42A0-AE97-93D366679CA2}"/>
          </ac:spMkLst>
        </pc:spChg>
        <pc:spChg chg="add del">
          <ac:chgData name="Deborah Husbands" userId="ebd9b5ef-76b8-47b0-8887-1026e6304d38" providerId="ADAL" clId="{9EDE237E-5028-4F35-AA8F-7BEC0759B2FF}" dt="2024-05-15T16:08:38.708" v="223" actId="26606"/>
          <ac:spMkLst>
            <pc:docMk/>
            <pc:sldMk cId="1361650190" sldId="263"/>
            <ac:spMk id="32" creationId="{5DA4A40B-EDCE-42FC-B189-AEFB4F82E818}"/>
          </ac:spMkLst>
        </pc:spChg>
        <pc:spChg chg="add del">
          <ac:chgData name="Deborah Husbands" userId="ebd9b5ef-76b8-47b0-8887-1026e6304d38" providerId="ADAL" clId="{9EDE237E-5028-4F35-AA8F-7BEC0759B2FF}" dt="2024-05-15T16:08:39.614" v="225" actId="26606"/>
          <ac:spMkLst>
            <pc:docMk/>
            <pc:sldMk cId="1361650190" sldId="263"/>
            <ac:spMk id="34" creationId="{0E807223-DF88-4D6D-970E-08919E5E02EB}"/>
          </ac:spMkLst>
        </pc:spChg>
        <pc:spChg chg="add del">
          <ac:chgData name="Deborah Husbands" userId="ebd9b5ef-76b8-47b0-8887-1026e6304d38" providerId="ADAL" clId="{9EDE237E-5028-4F35-AA8F-7BEC0759B2FF}" dt="2024-05-15T16:08:39.614" v="225" actId="26606"/>
          <ac:spMkLst>
            <pc:docMk/>
            <pc:sldMk cId="1361650190" sldId="263"/>
            <ac:spMk id="35" creationId="{83B91B61-BFCA-4647-957E-A8269BE46F39}"/>
          </ac:spMkLst>
        </pc:spChg>
        <pc:spChg chg="add del">
          <ac:chgData name="Deborah Husbands" userId="ebd9b5ef-76b8-47b0-8887-1026e6304d38" providerId="ADAL" clId="{9EDE237E-5028-4F35-AA8F-7BEC0759B2FF}" dt="2024-05-15T16:08:39.614" v="225" actId="26606"/>
          <ac:spMkLst>
            <pc:docMk/>
            <pc:sldMk cId="1361650190" sldId="263"/>
            <ac:spMk id="36" creationId="{92D1D7C6-1C89-420C-8D35-483654167118}"/>
          </ac:spMkLst>
        </pc:spChg>
        <pc:spChg chg="add del">
          <ac:chgData name="Deborah Husbands" userId="ebd9b5ef-76b8-47b0-8887-1026e6304d38" providerId="ADAL" clId="{9EDE237E-5028-4F35-AA8F-7BEC0759B2FF}" dt="2024-05-15T16:08:51.377" v="227" actId="26606"/>
          <ac:spMkLst>
            <pc:docMk/>
            <pc:sldMk cId="1361650190" sldId="263"/>
            <ac:spMk id="38" creationId="{2793B903-AB42-42A0-AE97-93D366679CA2}"/>
          </ac:spMkLst>
        </pc:spChg>
        <pc:spChg chg="add del">
          <ac:chgData name="Deborah Husbands" userId="ebd9b5ef-76b8-47b0-8887-1026e6304d38" providerId="ADAL" clId="{9EDE237E-5028-4F35-AA8F-7BEC0759B2FF}" dt="2024-05-15T16:08:51.377" v="227" actId="26606"/>
          <ac:spMkLst>
            <pc:docMk/>
            <pc:sldMk cId="1361650190" sldId="263"/>
            <ac:spMk id="39" creationId="{A93D97C6-63EF-4CA6-B01D-25E2772DC9EF}"/>
          </ac:spMkLst>
        </pc:spChg>
        <pc:spChg chg="add del">
          <ac:chgData name="Deborah Husbands" userId="ebd9b5ef-76b8-47b0-8887-1026e6304d38" providerId="ADAL" clId="{9EDE237E-5028-4F35-AA8F-7BEC0759B2FF}" dt="2024-05-15T16:08:51.377" v="227" actId="26606"/>
          <ac:spMkLst>
            <pc:docMk/>
            <pc:sldMk cId="1361650190" sldId="263"/>
            <ac:spMk id="40" creationId="{5DA4A40B-EDCE-42FC-B189-AEFB4F82E818}"/>
          </ac:spMkLst>
        </pc:spChg>
        <pc:spChg chg="add del">
          <ac:chgData name="Deborah Husbands" userId="ebd9b5ef-76b8-47b0-8887-1026e6304d38" providerId="ADAL" clId="{9EDE237E-5028-4F35-AA8F-7BEC0759B2FF}" dt="2024-05-15T16:24:27.011" v="808" actId="26606"/>
          <ac:spMkLst>
            <pc:docMk/>
            <pc:sldMk cId="1361650190" sldId="263"/>
            <ac:spMk id="42" creationId="{0E807223-DF88-4D6D-970E-08919E5E02EB}"/>
          </ac:spMkLst>
        </pc:spChg>
        <pc:spChg chg="add del">
          <ac:chgData name="Deborah Husbands" userId="ebd9b5ef-76b8-47b0-8887-1026e6304d38" providerId="ADAL" clId="{9EDE237E-5028-4F35-AA8F-7BEC0759B2FF}" dt="2024-05-15T16:24:27.011" v="808" actId="26606"/>
          <ac:spMkLst>
            <pc:docMk/>
            <pc:sldMk cId="1361650190" sldId="263"/>
            <ac:spMk id="43" creationId="{C96282C0-351C-48EE-A89D-D662C5DB2509}"/>
          </ac:spMkLst>
        </pc:spChg>
        <pc:spChg chg="add del">
          <ac:chgData name="Deborah Husbands" userId="ebd9b5ef-76b8-47b0-8887-1026e6304d38" providerId="ADAL" clId="{9EDE237E-5028-4F35-AA8F-7BEC0759B2FF}" dt="2024-05-15T16:24:27.011" v="808" actId="26606"/>
          <ac:spMkLst>
            <pc:docMk/>
            <pc:sldMk cId="1361650190" sldId="263"/>
            <ac:spMk id="44" creationId="{1B35EC73-2F87-44A7-B231-910536590D14}"/>
          </ac:spMkLst>
        </pc:spChg>
        <pc:spChg chg="add del">
          <ac:chgData name="Deborah Husbands" userId="ebd9b5ef-76b8-47b0-8887-1026e6304d38" providerId="ADAL" clId="{9EDE237E-5028-4F35-AA8F-7BEC0759B2FF}" dt="2024-05-15T16:24:15.746" v="803" actId="26606"/>
          <ac:spMkLst>
            <pc:docMk/>
            <pc:sldMk cId="1361650190" sldId="263"/>
            <ac:spMk id="46" creationId="{2793B903-AB42-42A0-AE97-93D366679CA2}"/>
          </ac:spMkLst>
        </pc:spChg>
        <pc:spChg chg="add del">
          <ac:chgData name="Deborah Husbands" userId="ebd9b5ef-76b8-47b0-8887-1026e6304d38" providerId="ADAL" clId="{9EDE237E-5028-4F35-AA8F-7BEC0759B2FF}" dt="2024-05-15T16:24:15.746" v="803" actId="26606"/>
          <ac:spMkLst>
            <pc:docMk/>
            <pc:sldMk cId="1361650190" sldId="263"/>
            <ac:spMk id="47" creationId="{9A204626-2220-4678-A939-FD94EA7B5362}"/>
          </ac:spMkLst>
        </pc:spChg>
        <pc:spChg chg="add del">
          <ac:chgData name="Deborah Husbands" userId="ebd9b5ef-76b8-47b0-8887-1026e6304d38" providerId="ADAL" clId="{9EDE237E-5028-4F35-AA8F-7BEC0759B2FF}" dt="2024-05-15T16:24:15.746" v="803" actId="26606"/>
          <ac:spMkLst>
            <pc:docMk/>
            <pc:sldMk cId="1361650190" sldId="263"/>
            <ac:spMk id="48" creationId="{EB97D8A6-1C5A-42B6-AE78-F3D0F9BDF024}"/>
          </ac:spMkLst>
        </pc:spChg>
        <pc:spChg chg="add del">
          <ac:chgData name="Deborah Husbands" userId="ebd9b5ef-76b8-47b0-8887-1026e6304d38" providerId="ADAL" clId="{9EDE237E-5028-4F35-AA8F-7BEC0759B2FF}" dt="2024-05-15T16:24:08.188" v="801" actId="26606"/>
          <ac:spMkLst>
            <pc:docMk/>
            <pc:sldMk cId="1361650190" sldId="263"/>
            <ac:spMk id="49" creationId="{0E807223-DF88-4D6D-970E-08919E5E02EB}"/>
          </ac:spMkLst>
        </pc:spChg>
        <pc:spChg chg="add del">
          <ac:chgData name="Deborah Husbands" userId="ebd9b5ef-76b8-47b0-8887-1026e6304d38" providerId="ADAL" clId="{9EDE237E-5028-4F35-AA8F-7BEC0759B2FF}" dt="2024-05-15T16:24:17.152" v="805" actId="26606"/>
          <ac:spMkLst>
            <pc:docMk/>
            <pc:sldMk cId="1361650190" sldId="263"/>
            <ac:spMk id="50" creationId="{0E807223-DF88-4D6D-970E-08919E5E02EB}"/>
          </ac:spMkLst>
        </pc:spChg>
        <pc:spChg chg="add del">
          <ac:chgData name="Deborah Husbands" userId="ebd9b5ef-76b8-47b0-8887-1026e6304d38" providerId="ADAL" clId="{9EDE237E-5028-4F35-AA8F-7BEC0759B2FF}" dt="2024-05-15T16:24:08.188" v="801" actId="26606"/>
          <ac:spMkLst>
            <pc:docMk/>
            <pc:sldMk cId="1361650190" sldId="263"/>
            <ac:spMk id="51" creationId="{C96282C0-351C-48EE-A89D-D662C5DB2509}"/>
          </ac:spMkLst>
        </pc:spChg>
        <pc:spChg chg="add del">
          <ac:chgData name="Deborah Husbands" userId="ebd9b5ef-76b8-47b0-8887-1026e6304d38" providerId="ADAL" clId="{9EDE237E-5028-4F35-AA8F-7BEC0759B2FF}" dt="2024-05-15T16:24:17.152" v="805" actId="26606"/>
          <ac:spMkLst>
            <pc:docMk/>
            <pc:sldMk cId="1361650190" sldId="263"/>
            <ac:spMk id="52" creationId="{961D8973-EAA9-459A-AF59-BBB4233D6C78}"/>
          </ac:spMkLst>
        </pc:spChg>
        <pc:spChg chg="add del">
          <ac:chgData name="Deborah Husbands" userId="ebd9b5ef-76b8-47b0-8887-1026e6304d38" providerId="ADAL" clId="{9EDE237E-5028-4F35-AA8F-7BEC0759B2FF}" dt="2024-05-15T16:24:08.188" v="801" actId="26606"/>
          <ac:spMkLst>
            <pc:docMk/>
            <pc:sldMk cId="1361650190" sldId="263"/>
            <ac:spMk id="53" creationId="{1B35EC73-2F87-44A7-B231-910536590D14}"/>
          </ac:spMkLst>
        </pc:spChg>
        <pc:spChg chg="add del">
          <ac:chgData name="Deborah Husbands" userId="ebd9b5ef-76b8-47b0-8887-1026e6304d38" providerId="ADAL" clId="{9EDE237E-5028-4F35-AA8F-7BEC0759B2FF}" dt="2024-05-15T16:24:17.152" v="805" actId="26606"/>
          <ac:spMkLst>
            <pc:docMk/>
            <pc:sldMk cId="1361650190" sldId="263"/>
            <ac:spMk id="54" creationId="{FBEA8A33-C0D0-416D-8359-724B8828C7C3}"/>
          </ac:spMkLst>
        </pc:spChg>
        <pc:spChg chg="add del">
          <ac:chgData name="Deborah Husbands" userId="ebd9b5ef-76b8-47b0-8887-1026e6304d38" providerId="ADAL" clId="{9EDE237E-5028-4F35-AA8F-7BEC0759B2FF}" dt="2024-05-15T16:24:26.995" v="807" actId="26606"/>
          <ac:spMkLst>
            <pc:docMk/>
            <pc:sldMk cId="1361650190" sldId="263"/>
            <ac:spMk id="56" creationId="{0E807223-DF88-4D6D-970E-08919E5E02EB}"/>
          </ac:spMkLst>
        </pc:spChg>
        <pc:spChg chg="add del">
          <ac:chgData name="Deborah Husbands" userId="ebd9b5ef-76b8-47b0-8887-1026e6304d38" providerId="ADAL" clId="{9EDE237E-5028-4F35-AA8F-7BEC0759B2FF}" dt="2024-05-15T16:24:26.995" v="807" actId="26606"/>
          <ac:spMkLst>
            <pc:docMk/>
            <pc:sldMk cId="1361650190" sldId="263"/>
            <ac:spMk id="57" creationId="{83B91B61-BFCA-4647-957E-A8269BE46F39}"/>
          </ac:spMkLst>
        </pc:spChg>
        <pc:spChg chg="add del">
          <ac:chgData name="Deborah Husbands" userId="ebd9b5ef-76b8-47b0-8887-1026e6304d38" providerId="ADAL" clId="{9EDE237E-5028-4F35-AA8F-7BEC0759B2FF}" dt="2024-05-15T16:24:26.995" v="807" actId="26606"/>
          <ac:spMkLst>
            <pc:docMk/>
            <pc:sldMk cId="1361650190" sldId="263"/>
            <ac:spMk id="58" creationId="{92D1D7C6-1C89-420C-8D35-483654167118}"/>
          </ac:spMkLst>
        </pc:spChg>
        <pc:spChg chg="add del">
          <ac:chgData name="Deborah Husbands" userId="ebd9b5ef-76b8-47b0-8887-1026e6304d38" providerId="ADAL" clId="{9EDE237E-5028-4F35-AA8F-7BEC0759B2FF}" dt="2024-05-15T16:27:33.783" v="882" actId="26606"/>
          <ac:spMkLst>
            <pc:docMk/>
            <pc:sldMk cId="1361650190" sldId="263"/>
            <ac:spMk id="60" creationId="{0E807223-DF88-4D6D-970E-08919E5E02EB}"/>
          </ac:spMkLst>
        </pc:spChg>
        <pc:spChg chg="add del">
          <ac:chgData name="Deborah Husbands" userId="ebd9b5ef-76b8-47b0-8887-1026e6304d38" providerId="ADAL" clId="{9EDE237E-5028-4F35-AA8F-7BEC0759B2FF}" dt="2024-05-15T16:27:33.783" v="882" actId="26606"/>
          <ac:spMkLst>
            <pc:docMk/>
            <pc:sldMk cId="1361650190" sldId="263"/>
            <ac:spMk id="61" creationId="{C96282C0-351C-48EE-A89D-D662C5DB2509}"/>
          </ac:spMkLst>
        </pc:spChg>
        <pc:spChg chg="add del">
          <ac:chgData name="Deborah Husbands" userId="ebd9b5ef-76b8-47b0-8887-1026e6304d38" providerId="ADAL" clId="{9EDE237E-5028-4F35-AA8F-7BEC0759B2FF}" dt="2024-05-15T16:27:33.783" v="882" actId="26606"/>
          <ac:spMkLst>
            <pc:docMk/>
            <pc:sldMk cId="1361650190" sldId="263"/>
            <ac:spMk id="62" creationId="{1B35EC73-2F87-44A7-B231-910536590D14}"/>
          </ac:spMkLst>
        </pc:spChg>
        <pc:spChg chg="add del">
          <ac:chgData name="Deborah Husbands" userId="ebd9b5ef-76b8-47b0-8887-1026e6304d38" providerId="ADAL" clId="{9EDE237E-5028-4F35-AA8F-7BEC0759B2FF}" dt="2024-05-15T16:27:30.924" v="879" actId="26606"/>
          <ac:spMkLst>
            <pc:docMk/>
            <pc:sldMk cId="1361650190" sldId="263"/>
            <ac:spMk id="68" creationId="{0E807223-DF88-4D6D-970E-08919E5E02EB}"/>
          </ac:spMkLst>
        </pc:spChg>
        <pc:spChg chg="add del">
          <ac:chgData name="Deborah Husbands" userId="ebd9b5ef-76b8-47b0-8887-1026e6304d38" providerId="ADAL" clId="{9EDE237E-5028-4F35-AA8F-7BEC0759B2FF}" dt="2024-05-15T16:27:30.924" v="879" actId="26606"/>
          <ac:spMkLst>
            <pc:docMk/>
            <pc:sldMk cId="1361650190" sldId="263"/>
            <ac:spMk id="70" creationId="{C96282C0-351C-48EE-A89D-D662C5DB2509}"/>
          </ac:spMkLst>
        </pc:spChg>
        <pc:spChg chg="add del">
          <ac:chgData name="Deborah Husbands" userId="ebd9b5ef-76b8-47b0-8887-1026e6304d38" providerId="ADAL" clId="{9EDE237E-5028-4F35-AA8F-7BEC0759B2FF}" dt="2024-05-15T16:27:30.924" v="879" actId="26606"/>
          <ac:spMkLst>
            <pc:docMk/>
            <pc:sldMk cId="1361650190" sldId="263"/>
            <ac:spMk id="72" creationId="{1B35EC73-2F87-44A7-B231-910536590D14}"/>
          </ac:spMkLst>
        </pc:spChg>
        <pc:spChg chg="add del">
          <ac:chgData name="Deborah Husbands" userId="ebd9b5ef-76b8-47b0-8887-1026e6304d38" providerId="ADAL" clId="{9EDE237E-5028-4F35-AA8F-7BEC0759B2FF}" dt="2024-05-15T16:27:33.767" v="881" actId="26606"/>
          <ac:spMkLst>
            <pc:docMk/>
            <pc:sldMk cId="1361650190" sldId="263"/>
            <ac:spMk id="74" creationId="{0E807223-DF88-4D6D-970E-08919E5E02EB}"/>
          </ac:spMkLst>
        </pc:spChg>
        <pc:spChg chg="add del">
          <ac:chgData name="Deborah Husbands" userId="ebd9b5ef-76b8-47b0-8887-1026e6304d38" providerId="ADAL" clId="{9EDE237E-5028-4F35-AA8F-7BEC0759B2FF}" dt="2024-05-15T16:27:33.767" v="881" actId="26606"/>
          <ac:spMkLst>
            <pc:docMk/>
            <pc:sldMk cId="1361650190" sldId="263"/>
            <ac:spMk id="75" creationId="{83B91B61-BFCA-4647-957E-A8269BE46F39}"/>
          </ac:spMkLst>
        </pc:spChg>
        <pc:spChg chg="add del">
          <ac:chgData name="Deborah Husbands" userId="ebd9b5ef-76b8-47b0-8887-1026e6304d38" providerId="ADAL" clId="{9EDE237E-5028-4F35-AA8F-7BEC0759B2FF}" dt="2024-05-15T16:27:33.767" v="881" actId="26606"/>
          <ac:spMkLst>
            <pc:docMk/>
            <pc:sldMk cId="1361650190" sldId="263"/>
            <ac:spMk id="76" creationId="{92D1D7C6-1C89-420C-8D35-483654167118}"/>
          </ac:spMkLst>
        </pc:spChg>
        <pc:spChg chg="add">
          <ac:chgData name="Deborah Husbands" userId="ebd9b5ef-76b8-47b0-8887-1026e6304d38" providerId="ADAL" clId="{9EDE237E-5028-4F35-AA8F-7BEC0759B2FF}" dt="2024-05-15T16:27:33.783" v="882" actId="26606"/>
          <ac:spMkLst>
            <pc:docMk/>
            <pc:sldMk cId="1361650190" sldId="263"/>
            <ac:spMk id="78" creationId="{0E807223-DF88-4D6D-970E-08919E5E02EB}"/>
          </ac:spMkLst>
        </pc:spChg>
        <pc:spChg chg="add">
          <ac:chgData name="Deborah Husbands" userId="ebd9b5ef-76b8-47b0-8887-1026e6304d38" providerId="ADAL" clId="{9EDE237E-5028-4F35-AA8F-7BEC0759B2FF}" dt="2024-05-15T16:27:33.783" v="882" actId="26606"/>
          <ac:spMkLst>
            <pc:docMk/>
            <pc:sldMk cId="1361650190" sldId="263"/>
            <ac:spMk id="79" creationId="{C96282C0-351C-48EE-A89D-D662C5DB2509}"/>
          </ac:spMkLst>
        </pc:spChg>
        <pc:spChg chg="add">
          <ac:chgData name="Deborah Husbands" userId="ebd9b5ef-76b8-47b0-8887-1026e6304d38" providerId="ADAL" clId="{9EDE237E-5028-4F35-AA8F-7BEC0759B2FF}" dt="2024-05-15T16:27:33.783" v="882" actId="26606"/>
          <ac:spMkLst>
            <pc:docMk/>
            <pc:sldMk cId="1361650190" sldId="263"/>
            <ac:spMk id="80" creationId="{1B35EC73-2F87-44A7-B231-910536590D14}"/>
          </ac:spMkLst>
        </pc:spChg>
        <pc:grpChg chg="add del">
          <ac:chgData name="Deborah Husbands" userId="ebd9b5ef-76b8-47b0-8887-1026e6304d38" providerId="ADAL" clId="{9EDE237E-5028-4F35-AA8F-7BEC0759B2FF}" dt="2024-05-15T16:08:09.582" v="215" actId="26606"/>
          <ac:grpSpMkLst>
            <pc:docMk/>
            <pc:sldMk cId="1361650190" sldId="263"/>
            <ac:grpSpMk id="11" creationId="{9D9D6BF1-DFF2-4526-9D13-BF339D8C4163}"/>
          </ac:grpSpMkLst>
        </pc:grpChg>
        <pc:grpChg chg="add del">
          <ac:chgData name="Deborah Husbands" userId="ebd9b5ef-76b8-47b0-8887-1026e6304d38" providerId="ADAL" clId="{9EDE237E-5028-4F35-AA8F-7BEC0759B2FF}" dt="2024-05-15T16:08:30.349" v="219" actId="26606"/>
          <ac:grpSpMkLst>
            <pc:docMk/>
            <pc:sldMk cId="1361650190" sldId="263"/>
            <ac:grpSpMk id="23" creationId="{9D9D6BF1-DFF2-4526-9D13-BF339D8C4163}"/>
          </ac:grpSpMkLst>
        </pc:grpChg>
        <pc:graphicFrameChg chg="add mod modGraphic">
          <ac:chgData name="Deborah Husbands" userId="ebd9b5ef-76b8-47b0-8887-1026e6304d38" providerId="ADAL" clId="{9EDE237E-5028-4F35-AA8F-7BEC0759B2FF}" dt="2024-05-15T18:01:31.999" v="1507" actId="962"/>
          <ac:graphicFrameMkLst>
            <pc:docMk/>
            <pc:sldMk cId="1361650190" sldId="263"/>
            <ac:graphicFrameMk id="63" creationId="{E9B86157-CC4B-A9C1-7F3D-5E05E6A7A5D7}"/>
          </ac:graphicFrameMkLst>
        </pc:graphicFrameChg>
        <pc:picChg chg="add mod ord">
          <ac:chgData name="Deborah Husbands" userId="ebd9b5ef-76b8-47b0-8887-1026e6304d38" providerId="ADAL" clId="{9EDE237E-5028-4F35-AA8F-7BEC0759B2FF}" dt="2024-05-15T18:02:28.496" v="1513" actId="962"/>
          <ac:picMkLst>
            <pc:docMk/>
            <pc:sldMk cId="1361650190" sldId="263"/>
            <ac:picMk id="6" creationId="{E9F837CE-2D95-795D-C257-545AB7755E10}"/>
          </ac:picMkLst>
        </pc:picChg>
      </pc:sldChg>
      <pc:sldChg chg="new del">
        <pc:chgData name="Deborah Husbands" userId="ebd9b5ef-76b8-47b0-8887-1026e6304d38" providerId="ADAL" clId="{9EDE237E-5028-4F35-AA8F-7BEC0759B2FF}" dt="2024-05-15T13:09:25.750" v="3" actId="680"/>
        <pc:sldMkLst>
          <pc:docMk/>
          <pc:sldMk cId="1293547781" sldId="264"/>
        </pc:sldMkLst>
      </pc:sldChg>
      <pc:sldChg chg="addSp delSp modSp new del mod setBg setClrOvrMap">
        <pc:chgData name="Deborah Husbands" userId="ebd9b5ef-76b8-47b0-8887-1026e6304d38" providerId="ADAL" clId="{9EDE237E-5028-4F35-AA8F-7BEC0759B2FF}" dt="2024-05-15T16:01:47.652" v="208" actId="47"/>
        <pc:sldMkLst>
          <pc:docMk/>
          <pc:sldMk cId="4264100859" sldId="264"/>
        </pc:sldMkLst>
        <pc:spChg chg="mod ord">
          <ac:chgData name="Deborah Husbands" userId="ebd9b5ef-76b8-47b0-8887-1026e6304d38" providerId="ADAL" clId="{9EDE237E-5028-4F35-AA8F-7BEC0759B2FF}" dt="2024-05-15T15:58:42.774" v="187" actId="26606"/>
          <ac:spMkLst>
            <pc:docMk/>
            <pc:sldMk cId="4264100859" sldId="264"/>
            <ac:spMk id="2" creationId="{F6C43D6A-5D91-4602-C5EE-356A5231238C}"/>
          </ac:spMkLst>
        </pc:spChg>
        <pc:spChg chg="del">
          <ac:chgData name="Deborah Husbands" userId="ebd9b5ef-76b8-47b0-8887-1026e6304d38" providerId="ADAL" clId="{9EDE237E-5028-4F35-AA8F-7BEC0759B2FF}" dt="2024-05-15T15:55:56.424" v="143" actId="931"/>
          <ac:spMkLst>
            <pc:docMk/>
            <pc:sldMk cId="4264100859" sldId="264"/>
            <ac:spMk id="3" creationId="{783623F7-A4CC-03B3-F160-FAC6B45C866B}"/>
          </ac:spMkLst>
        </pc:spChg>
        <pc:spChg chg="add del">
          <ac:chgData name="Deborah Husbands" userId="ebd9b5ef-76b8-47b0-8887-1026e6304d38" providerId="ADAL" clId="{9EDE237E-5028-4F35-AA8F-7BEC0759B2FF}" dt="2024-05-15T15:56:18.700" v="149" actId="26606"/>
          <ac:spMkLst>
            <pc:docMk/>
            <pc:sldMk cId="4264100859" sldId="264"/>
            <ac:spMk id="9" creationId="{41D58B5B-AECE-14BC-2E36-ABB4533176E9}"/>
          </ac:spMkLst>
        </pc:spChg>
        <pc:spChg chg="add del">
          <ac:chgData name="Deborah Husbands" userId="ebd9b5ef-76b8-47b0-8887-1026e6304d38" providerId="ADAL" clId="{9EDE237E-5028-4F35-AA8F-7BEC0759B2FF}" dt="2024-05-15T15:56:18.700" v="149" actId="26606"/>
          <ac:spMkLst>
            <pc:docMk/>
            <pc:sldMk cId="4264100859" sldId="264"/>
            <ac:spMk id="12" creationId="{1D868099-6145-4BC0-A5EA-74BEF1776BA9}"/>
          </ac:spMkLst>
        </pc:spChg>
        <pc:spChg chg="add del">
          <ac:chgData name="Deborah Husbands" userId="ebd9b5ef-76b8-47b0-8887-1026e6304d38" providerId="ADAL" clId="{9EDE237E-5028-4F35-AA8F-7BEC0759B2FF}" dt="2024-05-15T15:56:13.415" v="145" actId="26606"/>
          <ac:spMkLst>
            <pc:docMk/>
            <pc:sldMk cId="4264100859" sldId="264"/>
            <ac:spMk id="14" creationId="{EF1A96B9-F717-4812-9DB0-C99D994623B8}"/>
          </ac:spMkLst>
        </pc:spChg>
        <pc:spChg chg="add del">
          <ac:chgData name="Deborah Husbands" userId="ebd9b5ef-76b8-47b0-8887-1026e6304d38" providerId="ADAL" clId="{9EDE237E-5028-4F35-AA8F-7BEC0759B2FF}" dt="2024-05-15T15:56:13.415" v="145" actId="26606"/>
          <ac:spMkLst>
            <pc:docMk/>
            <pc:sldMk cId="4264100859" sldId="264"/>
            <ac:spMk id="16" creationId="{226038F9-8CE0-4A41-9EF0-3A27023DEF39}"/>
          </ac:spMkLst>
        </pc:spChg>
        <pc:spChg chg="add del">
          <ac:chgData name="Deborah Husbands" userId="ebd9b5ef-76b8-47b0-8887-1026e6304d38" providerId="ADAL" clId="{9EDE237E-5028-4F35-AA8F-7BEC0759B2FF}" dt="2024-05-15T15:56:13.415" v="145" actId="26606"/>
          <ac:spMkLst>
            <pc:docMk/>
            <pc:sldMk cId="4264100859" sldId="264"/>
            <ac:spMk id="18" creationId="{BB5C5996-5C1E-4768-90AE-87BED835C607}"/>
          </ac:spMkLst>
        </pc:spChg>
        <pc:spChg chg="add del">
          <ac:chgData name="Deborah Husbands" userId="ebd9b5ef-76b8-47b0-8887-1026e6304d38" providerId="ADAL" clId="{9EDE237E-5028-4F35-AA8F-7BEC0759B2FF}" dt="2024-05-15T15:56:16.764" v="147" actId="26606"/>
          <ac:spMkLst>
            <pc:docMk/>
            <pc:sldMk cId="4264100859" sldId="264"/>
            <ac:spMk id="23" creationId="{56C94072-1B34-48FB-9A9C-5A9A0FFC857C}"/>
          </ac:spMkLst>
        </pc:spChg>
        <pc:spChg chg="add del">
          <ac:chgData name="Deborah Husbands" userId="ebd9b5ef-76b8-47b0-8887-1026e6304d38" providerId="ADAL" clId="{9EDE237E-5028-4F35-AA8F-7BEC0759B2FF}" dt="2024-05-15T15:56:16.764" v="147" actId="26606"/>
          <ac:spMkLst>
            <pc:docMk/>
            <pc:sldMk cId="4264100859" sldId="264"/>
            <ac:spMk id="24" creationId="{1D5941F3-0256-4E90-BBBC-5A6EDEB8E0AF}"/>
          </ac:spMkLst>
        </pc:spChg>
        <pc:spChg chg="add del">
          <ac:chgData name="Deborah Husbands" userId="ebd9b5ef-76b8-47b0-8887-1026e6304d38" providerId="ADAL" clId="{9EDE237E-5028-4F35-AA8F-7BEC0759B2FF}" dt="2024-05-15T15:56:16.764" v="147" actId="26606"/>
          <ac:spMkLst>
            <pc:docMk/>
            <pc:sldMk cId="4264100859" sldId="264"/>
            <ac:spMk id="25" creationId="{A5019358-4900-4555-99FF-EF6AE90B8E32}"/>
          </ac:spMkLst>
        </pc:spChg>
        <pc:spChg chg="add del">
          <ac:chgData name="Deborah Husbands" userId="ebd9b5ef-76b8-47b0-8887-1026e6304d38" providerId="ADAL" clId="{9EDE237E-5028-4F35-AA8F-7BEC0759B2FF}" dt="2024-05-15T15:56:18.700" v="149" actId="26606"/>
          <ac:spMkLst>
            <pc:docMk/>
            <pc:sldMk cId="4264100859" sldId="264"/>
            <ac:spMk id="27" creationId="{CC1026F7-DECB-49B4-A565-518BBA445471}"/>
          </ac:spMkLst>
        </pc:spChg>
        <pc:spChg chg="add del">
          <ac:chgData name="Deborah Husbands" userId="ebd9b5ef-76b8-47b0-8887-1026e6304d38" providerId="ADAL" clId="{9EDE237E-5028-4F35-AA8F-7BEC0759B2FF}" dt="2024-05-15T15:58:36.671" v="186" actId="26606"/>
          <ac:spMkLst>
            <pc:docMk/>
            <pc:sldMk cId="4264100859" sldId="264"/>
            <ac:spMk id="31" creationId="{EF1A96B9-F717-4812-9DB0-C99D994623B8}"/>
          </ac:spMkLst>
        </pc:spChg>
        <pc:spChg chg="add del">
          <ac:chgData name="Deborah Husbands" userId="ebd9b5ef-76b8-47b0-8887-1026e6304d38" providerId="ADAL" clId="{9EDE237E-5028-4F35-AA8F-7BEC0759B2FF}" dt="2024-05-15T15:58:36.671" v="186" actId="26606"/>
          <ac:spMkLst>
            <pc:docMk/>
            <pc:sldMk cId="4264100859" sldId="264"/>
            <ac:spMk id="32" creationId="{226038F9-8CE0-4A41-9EF0-3A27023DEF39}"/>
          </ac:spMkLst>
        </pc:spChg>
        <pc:spChg chg="add del">
          <ac:chgData name="Deborah Husbands" userId="ebd9b5ef-76b8-47b0-8887-1026e6304d38" providerId="ADAL" clId="{9EDE237E-5028-4F35-AA8F-7BEC0759B2FF}" dt="2024-05-15T15:58:36.671" v="186" actId="26606"/>
          <ac:spMkLst>
            <pc:docMk/>
            <pc:sldMk cId="4264100859" sldId="264"/>
            <ac:spMk id="33" creationId="{BB5C5996-5C1E-4768-90AE-87BED835C607}"/>
          </ac:spMkLst>
        </pc:spChg>
        <pc:spChg chg="add del">
          <ac:chgData name="Deborah Husbands" userId="ebd9b5ef-76b8-47b0-8887-1026e6304d38" providerId="ADAL" clId="{9EDE237E-5028-4F35-AA8F-7BEC0759B2FF}" dt="2024-05-15T15:58:36.655" v="185" actId="26606"/>
          <ac:spMkLst>
            <pc:docMk/>
            <pc:sldMk cId="4264100859" sldId="264"/>
            <ac:spMk id="37" creationId="{DF7C001D-E562-1D89-4C6D-CFA4922F3ECD}"/>
          </ac:spMkLst>
        </pc:spChg>
        <pc:spChg chg="add del">
          <ac:chgData name="Deborah Husbands" userId="ebd9b5ef-76b8-47b0-8887-1026e6304d38" providerId="ADAL" clId="{9EDE237E-5028-4F35-AA8F-7BEC0759B2FF}" dt="2024-05-15T15:58:35.031" v="183" actId="26606"/>
          <ac:spMkLst>
            <pc:docMk/>
            <pc:sldMk cId="4264100859" sldId="264"/>
            <ac:spMk id="42" creationId="{CB73C468-D875-4A8E-A540-E43BF8232DD4}"/>
          </ac:spMkLst>
        </pc:spChg>
        <pc:spChg chg="add del">
          <ac:chgData name="Deborah Husbands" userId="ebd9b5ef-76b8-47b0-8887-1026e6304d38" providerId="ADAL" clId="{9EDE237E-5028-4F35-AA8F-7BEC0759B2FF}" dt="2024-05-15T15:58:35.031" v="183" actId="26606"/>
          <ac:spMkLst>
            <pc:docMk/>
            <pc:sldMk cId="4264100859" sldId="264"/>
            <ac:spMk id="44" creationId="{B4734F2F-19FC-4D35-9BDE-5CEAD57D9B55}"/>
          </ac:spMkLst>
        </pc:spChg>
        <pc:spChg chg="add del">
          <ac:chgData name="Deborah Husbands" userId="ebd9b5ef-76b8-47b0-8887-1026e6304d38" providerId="ADAL" clId="{9EDE237E-5028-4F35-AA8F-7BEC0759B2FF}" dt="2024-05-15T15:58:35.031" v="183" actId="26606"/>
          <ac:spMkLst>
            <pc:docMk/>
            <pc:sldMk cId="4264100859" sldId="264"/>
            <ac:spMk id="46" creationId="{D97A8A26-FD96-4968-A34A-727382AC7E46}"/>
          </ac:spMkLst>
        </pc:spChg>
        <pc:spChg chg="add del">
          <ac:chgData name="Deborah Husbands" userId="ebd9b5ef-76b8-47b0-8887-1026e6304d38" providerId="ADAL" clId="{9EDE237E-5028-4F35-AA8F-7BEC0759B2FF}" dt="2024-05-15T15:58:36.655" v="185" actId="26606"/>
          <ac:spMkLst>
            <pc:docMk/>
            <pc:sldMk cId="4264100859" sldId="264"/>
            <ac:spMk id="48" creationId="{1D868099-6145-4BC0-A5EA-74BEF1776BA9}"/>
          </ac:spMkLst>
        </pc:spChg>
        <pc:spChg chg="add del">
          <ac:chgData name="Deborah Husbands" userId="ebd9b5ef-76b8-47b0-8887-1026e6304d38" providerId="ADAL" clId="{9EDE237E-5028-4F35-AA8F-7BEC0759B2FF}" dt="2024-05-15T15:58:36.655" v="185" actId="26606"/>
          <ac:spMkLst>
            <pc:docMk/>
            <pc:sldMk cId="4264100859" sldId="264"/>
            <ac:spMk id="49" creationId="{CC1026F7-DECB-49B4-A565-518BBA445471}"/>
          </ac:spMkLst>
        </pc:spChg>
        <pc:spChg chg="add del">
          <ac:chgData name="Deborah Husbands" userId="ebd9b5ef-76b8-47b0-8887-1026e6304d38" providerId="ADAL" clId="{9EDE237E-5028-4F35-AA8F-7BEC0759B2FF}" dt="2024-05-15T15:58:42.774" v="187" actId="26606"/>
          <ac:spMkLst>
            <pc:docMk/>
            <pc:sldMk cId="4264100859" sldId="264"/>
            <ac:spMk id="52" creationId="{CB73C468-D875-4A8E-A540-E43BF8232DD4}"/>
          </ac:spMkLst>
        </pc:spChg>
        <pc:spChg chg="add del">
          <ac:chgData name="Deborah Husbands" userId="ebd9b5ef-76b8-47b0-8887-1026e6304d38" providerId="ADAL" clId="{9EDE237E-5028-4F35-AA8F-7BEC0759B2FF}" dt="2024-05-15T15:58:42.774" v="187" actId="26606"/>
          <ac:spMkLst>
            <pc:docMk/>
            <pc:sldMk cId="4264100859" sldId="264"/>
            <ac:spMk id="53" creationId="{B4734F2F-19FC-4D35-9BDE-5CEAD57D9B55}"/>
          </ac:spMkLst>
        </pc:spChg>
        <pc:spChg chg="add del">
          <ac:chgData name="Deborah Husbands" userId="ebd9b5ef-76b8-47b0-8887-1026e6304d38" providerId="ADAL" clId="{9EDE237E-5028-4F35-AA8F-7BEC0759B2FF}" dt="2024-05-15T15:58:42.774" v="187" actId="26606"/>
          <ac:spMkLst>
            <pc:docMk/>
            <pc:sldMk cId="4264100859" sldId="264"/>
            <ac:spMk id="54" creationId="{D97A8A26-FD96-4968-A34A-727382AC7E46}"/>
          </ac:spMkLst>
        </pc:spChg>
        <pc:spChg chg="add">
          <ac:chgData name="Deborah Husbands" userId="ebd9b5ef-76b8-47b0-8887-1026e6304d38" providerId="ADAL" clId="{9EDE237E-5028-4F35-AA8F-7BEC0759B2FF}" dt="2024-05-15T15:58:42.774" v="187" actId="26606"/>
          <ac:spMkLst>
            <pc:docMk/>
            <pc:sldMk cId="4264100859" sldId="264"/>
            <ac:spMk id="63" creationId="{1F9A0C1C-8ABC-401B-8FE9-AC9327C4C587}"/>
          </ac:spMkLst>
        </pc:spChg>
        <pc:spChg chg="add">
          <ac:chgData name="Deborah Husbands" userId="ebd9b5ef-76b8-47b0-8887-1026e6304d38" providerId="ADAL" clId="{9EDE237E-5028-4F35-AA8F-7BEC0759B2FF}" dt="2024-05-15T15:58:42.774" v="187" actId="26606"/>
          <ac:spMkLst>
            <pc:docMk/>
            <pc:sldMk cId="4264100859" sldId="264"/>
            <ac:spMk id="65" creationId="{BA5783C3-2F96-40A7-A24F-30CB07AA3928}"/>
          </ac:spMkLst>
        </pc:spChg>
        <pc:spChg chg="add">
          <ac:chgData name="Deborah Husbands" userId="ebd9b5ef-76b8-47b0-8887-1026e6304d38" providerId="ADAL" clId="{9EDE237E-5028-4F35-AA8F-7BEC0759B2FF}" dt="2024-05-15T15:58:42.774" v="187" actId="26606"/>
          <ac:spMkLst>
            <pc:docMk/>
            <pc:sldMk cId="4264100859" sldId="264"/>
            <ac:spMk id="67" creationId="{A9D08DBA-0326-4C4E-ACFB-576F3ABDD2D0}"/>
          </ac:spMkLst>
        </pc:spChg>
        <pc:grpChg chg="add del">
          <ac:chgData name="Deborah Husbands" userId="ebd9b5ef-76b8-47b0-8887-1026e6304d38" providerId="ADAL" clId="{9EDE237E-5028-4F35-AA8F-7BEC0759B2FF}" dt="2024-05-15T15:56:13.415" v="145" actId="26606"/>
          <ac:grpSpMkLst>
            <pc:docMk/>
            <pc:sldMk cId="4264100859" sldId="264"/>
            <ac:grpSpMk id="10" creationId="{9D9D6BF1-DFF2-4526-9D13-BF339D8C4163}"/>
          </ac:grpSpMkLst>
        </pc:grpChg>
        <pc:grpChg chg="add del">
          <ac:chgData name="Deborah Husbands" userId="ebd9b5ef-76b8-47b0-8887-1026e6304d38" providerId="ADAL" clId="{9EDE237E-5028-4F35-AA8F-7BEC0759B2FF}" dt="2024-05-15T15:56:16.764" v="147" actId="26606"/>
          <ac:grpSpMkLst>
            <pc:docMk/>
            <pc:sldMk cId="4264100859" sldId="264"/>
            <ac:grpSpMk id="20" creationId="{9D9D6BF1-DFF2-4526-9D13-BF339D8C4163}"/>
          </ac:grpSpMkLst>
        </pc:grpChg>
        <pc:grpChg chg="add del">
          <ac:chgData name="Deborah Husbands" userId="ebd9b5ef-76b8-47b0-8887-1026e6304d38" providerId="ADAL" clId="{9EDE237E-5028-4F35-AA8F-7BEC0759B2FF}" dt="2024-05-15T15:58:36.671" v="186" actId="26606"/>
          <ac:grpSpMkLst>
            <pc:docMk/>
            <pc:sldMk cId="4264100859" sldId="264"/>
            <ac:grpSpMk id="29" creationId="{9D9D6BF1-DFF2-4526-9D13-BF339D8C4163}"/>
          </ac:grpSpMkLst>
        </pc:grpChg>
        <pc:grpChg chg="add del">
          <ac:chgData name="Deborah Husbands" userId="ebd9b5ef-76b8-47b0-8887-1026e6304d38" providerId="ADAL" clId="{9EDE237E-5028-4F35-AA8F-7BEC0759B2FF}" dt="2024-05-15T15:58:35.031" v="183" actId="26606"/>
          <ac:grpSpMkLst>
            <pc:docMk/>
            <pc:sldMk cId="4264100859" sldId="264"/>
            <ac:grpSpMk id="38" creationId="{449BC34D-9C23-4D6D-8213-1F471AF85B3F}"/>
          </ac:grpSpMkLst>
        </pc:grpChg>
        <pc:grpChg chg="add del">
          <ac:chgData name="Deborah Husbands" userId="ebd9b5ef-76b8-47b0-8887-1026e6304d38" providerId="ADAL" clId="{9EDE237E-5028-4F35-AA8F-7BEC0759B2FF}" dt="2024-05-15T15:58:42.774" v="187" actId="26606"/>
          <ac:grpSpMkLst>
            <pc:docMk/>
            <pc:sldMk cId="4264100859" sldId="264"/>
            <ac:grpSpMk id="51" creationId="{449BC34D-9C23-4D6D-8213-1F471AF85B3F}"/>
          </ac:grpSpMkLst>
        </pc:grpChg>
        <pc:grpChg chg="add">
          <ac:chgData name="Deborah Husbands" userId="ebd9b5ef-76b8-47b0-8887-1026e6304d38" providerId="ADAL" clId="{9EDE237E-5028-4F35-AA8F-7BEC0759B2FF}" dt="2024-05-15T15:58:42.774" v="187" actId="26606"/>
          <ac:grpSpMkLst>
            <pc:docMk/>
            <pc:sldMk cId="4264100859" sldId="264"/>
            <ac:grpSpMk id="59" creationId="{449BC34D-9C23-4D6D-8213-1F471AF85B3F}"/>
          </ac:grpSpMkLst>
        </pc:grpChg>
        <pc:picChg chg="add mod ord">
          <ac:chgData name="Deborah Husbands" userId="ebd9b5ef-76b8-47b0-8887-1026e6304d38" providerId="ADAL" clId="{9EDE237E-5028-4F35-AA8F-7BEC0759B2FF}" dt="2024-05-15T15:58:42.774" v="187" actId="26606"/>
          <ac:picMkLst>
            <pc:docMk/>
            <pc:sldMk cId="4264100859" sldId="264"/>
            <ac:picMk id="5" creationId="{95320CB3-5849-6DF4-010E-F22D59401A5C}"/>
          </ac:picMkLst>
        </pc:picChg>
      </pc:sldChg>
      <pc:sldChg chg="addSp delSp modSp new del mod setBg setClrOvrMap">
        <pc:chgData name="Deborah Husbands" userId="ebd9b5ef-76b8-47b0-8887-1026e6304d38" providerId="ADAL" clId="{9EDE237E-5028-4F35-AA8F-7BEC0759B2FF}" dt="2024-05-15T16:01:49.121" v="209" actId="47"/>
        <pc:sldMkLst>
          <pc:docMk/>
          <pc:sldMk cId="1867746045" sldId="265"/>
        </pc:sldMkLst>
        <pc:spChg chg="mod ord">
          <ac:chgData name="Deborah Husbands" userId="ebd9b5ef-76b8-47b0-8887-1026e6304d38" providerId="ADAL" clId="{9EDE237E-5028-4F35-AA8F-7BEC0759B2FF}" dt="2024-05-15T15:58:17.276" v="181" actId="26606"/>
          <ac:spMkLst>
            <pc:docMk/>
            <pc:sldMk cId="1867746045" sldId="265"/>
            <ac:spMk id="2" creationId="{93E57DAF-E4B8-6EAE-86CF-CC3B372E20F8}"/>
          </ac:spMkLst>
        </pc:spChg>
        <pc:spChg chg="add del">
          <ac:chgData name="Deborah Husbands" userId="ebd9b5ef-76b8-47b0-8887-1026e6304d38" providerId="ADAL" clId="{9EDE237E-5028-4F35-AA8F-7BEC0759B2FF}" dt="2024-05-15T15:57:28.358" v="155" actId="931"/>
          <ac:spMkLst>
            <pc:docMk/>
            <pc:sldMk cId="1867746045" sldId="265"/>
            <ac:spMk id="3" creationId="{DCAB4879-CE9C-255E-2C30-DD530C4C4583}"/>
          </ac:spMkLst>
        </pc:spChg>
        <pc:spChg chg="add del">
          <ac:chgData name="Deborah Husbands" userId="ebd9b5ef-76b8-47b0-8887-1026e6304d38" providerId="ADAL" clId="{9EDE237E-5028-4F35-AA8F-7BEC0759B2FF}" dt="2024-05-15T15:57:52.912" v="170" actId="26606"/>
          <ac:spMkLst>
            <pc:docMk/>
            <pc:sldMk cId="1867746045" sldId="265"/>
            <ac:spMk id="10" creationId="{CA362FC2-4422-58E2-A9D4-CD72B39DBEE5}"/>
          </ac:spMkLst>
        </pc:spChg>
        <pc:spChg chg="add del">
          <ac:chgData name="Deborah Husbands" userId="ebd9b5ef-76b8-47b0-8887-1026e6304d38" providerId="ADAL" clId="{9EDE237E-5028-4F35-AA8F-7BEC0759B2FF}" dt="2024-05-15T15:57:55.165" v="172" actId="26606"/>
          <ac:spMkLst>
            <pc:docMk/>
            <pc:sldMk cId="1867746045" sldId="265"/>
            <ac:spMk id="12" creationId="{7754EA86-2D7A-4D51-B5F6-DA6349D5F4DC}"/>
          </ac:spMkLst>
        </pc:spChg>
        <pc:spChg chg="add del">
          <ac:chgData name="Deborah Husbands" userId="ebd9b5ef-76b8-47b0-8887-1026e6304d38" providerId="ADAL" clId="{9EDE237E-5028-4F35-AA8F-7BEC0759B2FF}" dt="2024-05-15T15:57:55.165" v="172" actId="26606"/>
          <ac:spMkLst>
            <pc:docMk/>
            <pc:sldMk cId="1867746045" sldId="265"/>
            <ac:spMk id="13" creationId="{3CBA2BA5-DF4D-437C-9273-F945CF857D8B}"/>
          </ac:spMkLst>
        </pc:spChg>
        <pc:spChg chg="add del">
          <ac:chgData name="Deborah Husbands" userId="ebd9b5ef-76b8-47b0-8887-1026e6304d38" providerId="ADAL" clId="{9EDE237E-5028-4F35-AA8F-7BEC0759B2FF}" dt="2024-05-15T15:57:55.165" v="172" actId="26606"/>
          <ac:spMkLst>
            <pc:docMk/>
            <pc:sldMk cId="1867746045" sldId="265"/>
            <ac:spMk id="14" creationId="{386C43C1-1362-2BFD-36C2-14B39F56FE2C}"/>
          </ac:spMkLst>
        </pc:spChg>
        <pc:spChg chg="add del">
          <ac:chgData name="Deborah Husbands" userId="ebd9b5ef-76b8-47b0-8887-1026e6304d38" providerId="ADAL" clId="{9EDE237E-5028-4F35-AA8F-7BEC0759B2FF}" dt="2024-05-15T15:57:44.929" v="164" actId="26606"/>
          <ac:spMkLst>
            <pc:docMk/>
            <pc:sldMk cId="1867746045" sldId="265"/>
            <ac:spMk id="15" creationId="{1F9A0C1C-8ABC-401B-8FE9-AC9327C4C587}"/>
          </ac:spMkLst>
        </pc:spChg>
        <pc:spChg chg="add del">
          <ac:chgData name="Deborah Husbands" userId="ebd9b5ef-76b8-47b0-8887-1026e6304d38" providerId="ADAL" clId="{9EDE237E-5028-4F35-AA8F-7BEC0759B2FF}" dt="2024-05-15T15:57:57.868" v="174" actId="26606"/>
          <ac:spMkLst>
            <pc:docMk/>
            <pc:sldMk cId="1867746045" sldId="265"/>
            <ac:spMk id="16" creationId="{1D868099-6145-4BC0-A5EA-74BEF1776BA9}"/>
          </ac:spMkLst>
        </pc:spChg>
        <pc:spChg chg="add del">
          <ac:chgData name="Deborah Husbands" userId="ebd9b5ef-76b8-47b0-8887-1026e6304d38" providerId="ADAL" clId="{9EDE237E-5028-4F35-AA8F-7BEC0759B2FF}" dt="2024-05-15T15:57:44.929" v="164" actId="26606"/>
          <ac:spMkLst>
            <pc:docMk/>
            <pc:sldMk cId="1867746045" sldId="265"/>
            <ac:spMk id="17" creationId="{BA5783C3-2F96-40A7-A24F-30CB07AA3928}"/>
          </ac:spMkLst>
        </pc:spChg>
        <pc:spChg chg="add del">
          <ac:chgData name="Deborah Husbands" userId="ebd9b5ef-76b8-47b0-8887-1026e6304d38" providerId="ADAL" clId="{9EDE237E-5028-4F35-AA8F-7BEC0759B2FF}" dt="2024-05-15T15:57:57.868" v="174" actId="26606"/>
          <ac:spMkLst>
            <pc:docMk/>
            <pc:sldMk cId="1867746045" sldId="265"/>
            <ac:spMk id="18" creationId="{106B20BE-BFB4-4EF2-DB56-3346D584F990}"/>
          </ac:spMkLst>
        </pc:spChg>
        <pc:spChg chg="add del">
          <ac:chgData name="Deborah Husbands" userId="ebd9b5ef-76b8-47b0-8887-1026e6304d38" providerId="ADAL" clId="{9EDE237E-5028-4F35-AA8F-7BEC0759B2FF}" dt="2024-05-15T15:57:44.929" v="164" actId="26606"/>
          <ac:spMkLst>
            <pc:docMk/>
            <pc:sldMk cId="1867746045" sldId="265"/>
            <ac:spMk id="19" creationId="{A9D08DBA-0326-4C4E-ACFB-576F3ABDD2D0}"/>
          </ac:spMkLst>
        </pc:spChg>
        <pc:spChg chg="add del">
          <ac:chgData name="Deborah Husbands" userId="ebd9b5ef-76b8-47b0-8887-1026e6304d38" providerId="ADAL" clId="{9EDE237E-5028-4F35-AA8F-7BEC0759B2FF}" dt="2024-05-15T15:57:57.868" v="174" actId="26606"/>
          <ac:spMkLst>
            <pc:docMk/>
            <pc:sldMk cId="1867746045" sldId="265"/>
            <ac:spMk id="20" creationId="{CC1026F7-DECB-49B4-A565-518BBA445471}"/>
          </ac:spMkLst>
        </pc:spChg>
        <pc:spChg chg="add del">
          <ac:chgData name="Deborah Husbands" userId="ebd9b5ef-76b8-47b0-8887-1026e6304d38" providerId="ADAL" clId="{9EDE237E-5028-4F35-AA8F-7BEC0759B2FF}" dt="2024-05-15T15:57:49.069" v="166" actId="26606"/>
          <ac:spMkLst>
            <pc:docMk/>
            <pc:sldMk cId="1867746045" sldId="265"/>
            <ac:spMk id="24" creationId="{56C94072-1B34-48FB-9A9C-5A9A0FFC857C}"/>
          </ac:spMkLst>
        </pc:spChg>
        <pc:spChg chg="add del">
          <ac:chgData name="Deborah Husbands" userId="ebd9b5ef-76b8-47b0-8887-1026e6304d38" providerId="ADAL" clId="{9EDE237E-5028-4F35-AA8F-7BEC0759B2FF}" dt="2024-05-15T15:57:49.069" v="166" actId="26606"/>
          <ac:spMkLst>
            <pc:docMk/>
            <pc:sldMk cId="1867746045" sldId="265"/>
            <ac:spMk id="25" creationId="{1D5941F3-0256-4E90-BBBC-5A6EDEB8E0AF}"/>
          </ac:spMkLst>
        </pc:spChg>
        <pc:spChg chg="add del">
          <ac:chgData name="Deborah Husbands" userId="ebd9b5ef-76b8-47b0-8887-1026e6304d38" providerId="ADAL" clId="{9EDE237E-5028-4F35-AA8F-7BEC0759B2FF}" dt="2024-05-15T15:57:49.069" v="166" actId="26606"/>
          <ac:spMkLst>
            <pc:docMk/>
            <pc:sldMk cId="1867746045" sldId="265"/>
            <ac:spMk id="26" creationId="{A5019358-4900-4555-99FF-EF6AE90B8E32}"/>
          </ac:spMkLst>
        </pc:spChg>
        <pc:spChg chg="add del">
          <ac:chgData name="Deborah Husbands" userId="ebd9b5ef-76b8-47b0-8887-1026e6304d38" providerId="ADAL" clId="{9EDE237E-5028-4F35-AA8F-7BEC0759B2FF}" dt="2024-05-15T15:57:51.209" v="168" actId="26606"/>
          <ac:spMkLst>
            <pc:docMk/>
            <pc:sldMk cId="1867746045" sldId="265"/>
            <ac:spMk id="29" creationId="{1F9A0C1C-8ABC-401B-8FE9-AC9327C4C587}"/>
          </ac:spMkLst>
        </pc:spChg>
        <pc:spChg chg="add del">
          <ac:chgData name="Deborah Husbands" userId="ebd9b5ef-76b8-47b0-8887-1026e6304d38" providerId="ADAL" clId="{9EDE237E-5028-4F35-AA8F-7BEC0759B2FF}" dt="2024-05-15T15:57:51.209" v="168" actId="26606"/>
          <ac:spMkLst>
            <pc:docMk/>
            <pc:sldMk cId="1867746045" sldId="265"/>
            <ac:spMk id="30" creationId="{BA5783C3-2F96-40A7-A24F-30CB07AA3928}"/>
          </ac:spMkLst>
        </pc:spChg>
        <pc:spChg chg="add del">
          <ac:chgData name="Deborah Husbands" userId="ebd9b5ef-76b8-47b0-8887-1026e6304d38" providerId="ADAL" clId="{9EDE237E-5028-4F35-AA8F-7BEC0759B2FF}" dt="2024-05-15T15:57:51.209" v="168" actId="26606"/>
          <ac:spMkLst>
            <pc:docMk/>
            <pc:sldMk cId="1867746045" sldId="265"/>
            <ac:spMk id="31" creationId="{A9D08DBA-0326-4C4E-ACFB-576F3ABDD2D0}"/>
          </ac:spMkLst>
        </pc:spChg>
        <pc:spChg chg="add del">
          <ac:chgData name="Deborah Husbands" userId="ebd9b5ef-76b8-47b0-8887-1026e6304d38" providerId="ADAL" clId="{9EDE237E-5028-4F35-AA8F-7BEC0759B2FF}" dt="2024-05-15T15:58:02.998" v="176" actId="26606"/>
          <ac:spMkLst>
            <pc:docMk/>
            <pc:sldMk cId="1867746045" sldId="265"/>
            <ac:spMk id="32" creationId="{56C94072-1B34-48FB-9A9C-5A9A0FFC857C}"/>
          </ac:spMkLst>
        </pc:spChg>
        <pc:spChg chg="add del">
          <ac:chgData name="Deborah Husbands" userId="ebd9b5ef-76b8-47b0-8887-1026e6304d38" providerId="ADAL" clId="{9EDE237E-5028-4F35-AA8F-7BEC0759B2FF}" dt="2024-05-15T15:58:02.998" v="176" actId="26606"/>
          <ac:spMkLst>
            <pc:docMk/>
            <pc:sldMk cId="1867746045" sldId="265"/>
            <ac:spMk id="33" creationId="{1D5941F3-0256-4E90-BBBC-5A6EDEB8E0AF}"/>
          </ac:spMkLst>
        </pc:spChg>
        <pc:spChg chg="add del">
          <ac:chgData name="Deborah Husbands" userId="ebd9b5ef-76b8-47b0-8887-1026e6304d38" providerId="ADAL" clId="{9EDE237E-5028-4F35-AA8F-7BEC0759B2FF}" dt="2024-05-15T15:58:02.998" v="176" actId="26606"/>
          <ac:spMkLst>
            <pc:docMk/>
            <pc:sldMk cId="1867746045" sldId="265"/>
            <ac:spMk id="34" creationId="{A5019358-4900-4555-99FF-EF6AE90B8E32}"/>
          </ac:spMkLst>
        </pc:spChg>
        <pc:spChg chg="add del">
          <ac:chgData name="Deborah Husbands" userId="ebd9b5ef-76b8-47b0-8887-1026e6304d38" providerId="ADAL" clId="{9EDE237E-5028-4F35-AA8F-7BEC0759B2FF}" dt="2024-05-15T15:58:11.298" v="178" actId="26606"/>
          <ac:spMkLst>
            <pc:docMk/>
            <pc:sldMk cId="1867746045" sldId="265"/>
            <ac:spMk id="39" creationId="{1F9A0C1C-8ABC-401B-8FE9-AC9327C4C587}"/>
          </ac:spMkLst>
        </pc:spChg>
        <pc:spChg chg="add del">
          <ac:chgData name="Deborah Husbands" userId="ebd9b5ef-76b8-47b0-8887-1026e6304d38" providerId="ADAL" clId="{9EDE237E-5028-4F35-AA8F-7BEC0759B2FF}" dt="2024-05-15T15:58:11.298" v="178" actId="26606"/>
          <ac:spMkLst>
            <pc:docMk/>
            <pc:sldMk cId="1867746045" sldId="265"/>
            <ac:spMk id="40" creationId="{BA5783C3-2F96-40A7-A24F-30CB07AA3928}"/>
          </ac:spMkLst>
        </pc:spChg>
        <pc:spChg chg="add del">
          <ac:chgData name="Deborah Husbands" userId="ebd9b5ef-76b8-47b0-8887-1026e6304d38" providerId="ADAL" clId="{9EDE237E-5028-4F35-AA8F-7BEC0759B2FF}" dt="2024-05-15T15:58:11.298" v="178" actId="26606"/>
          <ac:spMkLst>
            <pc:docMk/>
            <pc:sldMk cId="1867746045" sldId="265"/>
            <ac:spMk id="41" creationId="{A9D08DBA-0326-4C4E-ACFB-576F3ABDD2D0}"/>
          </ac:spMkLst>
        </pc:spChg>
        <pc:spChg chg="add del">
          <ac:chgData name="Deborah Husbands" userId="ebd9b5ef-76b8-47b0-8887-1026e6304d38" providerId="ADAL" clId="{9EDE237E-5028-4F35-AA8F-7BEC0759B2FF}" dt="2024-05-15T15:58:17.276" v="180" actId="26606"/>
          <ac:spMkLst>
            <pc:docMk/>
            <pc:sldMk cId="1867746045" sldId="265"/>
            <ac:spMk id="46" creationId="{EF1A96B9-F717-4812-9DB0-C99D994623B8}"/>
          </ac:spMkLst>
        </pc:spChg>
        <pc:spChg chg="add del">
          <ac:chgData name="Deborah Husbands" userId="ebd9b5ef-76b8-47b0-8887-1026e6304d38" providerId="ADAL" clId="{9EDE237E-5028-4F35-AA8F-7BEC0759B2FF}" dt="2024-05-15T15:58:17.276" v="180" actId="26606"/>
          <ac:spMkLst>
            <pc:docMk/>
            <pc:sldMk cId="1867746045" sldId="265"/>
            <ac:spMk id="47" creationId="{226038F9-8CE0-4A41-9EF0-3A27023DEF39}"/>
          </ac:spMkLst>
        </pc:spChg>
        <pc:spChg chg="add del">
          <ac:chgData name="Deborah Husbands" userId="ebd9b5ef-76b8-47b0-8887-1026e6304d38" providerId="ADAL" clId="{9EDE237E-5028-4F35-AA8F-7BEC0759B2FF}" dt="2024-05-15T15:58:17.276" v="180" actId="26606"/>
          <ac:spMkLst>
            <pc:docMk/>
            <pc:sldMk cId="1867746045" sldId="265"/>
            <ac:spMk id="48" creationId="{BB5C5996-5C1E-4768-90AE-87BED835C607}"/>
          </ac:spMkLst>
        </pc:spChg>
        <pc:spChg chg="add">
          <ac:chgData name="Deborah Husbands" userId="ebd9b5ef-76b8-47b0-8887-1026e6304d38" providerId="ADAL" clId="{9EDE237E-5028-4F35-AA8F-7BEC0759B2FF}" dt="2024-05-15T15:58:17.276" v="181" actId="26606"/>
          <ac:spMkLst>
            <pc:docMk/>
            <pc:sldMk cId="1867746045" sldId="265"/>
            <ac:spMk id="53" creationId="{1F9A0C1C-8ABC-401B-8FE9-AC9327C4C587}"/>
          </ac:spMkLst>
        </pc:spChg>
        <pc:spChg chg="add">
          <ac:chgData name="Deborah Husbands" userId="ebd9b5ef-76b8-47b0-8887-1026e6304d38" providerId="ADAL" clId="{9EDE237E-5028-4F35-AA8F-7BEC0759B2FF}" dt="2024-05-15T15:58:17.276" v="181" actId="26606"/>
          <ac:spMkLst>
            <pc:docMk/>
            <pc:sldMk cId="1867746045" sldId="265"/>
            <ac:spMk id="54" creationId="{BA5783C3-2F96-40A7-A24F-30CB07AA3928}"/>
          </ac:spMkLst>
        </pc:spChg>
        <pc:spChg chg="add">
          <ac:chgData name="Deborah Husbands" userId="ebd9b5ef-76b8-47b0-8887-1026e6304d38" providerId="ADAL" clId="{9EDE237E-5028-4F35-AA8F-7BEC0759B2FF}" dt="2024-05-15T15:58:17.276" v="181" actId="26606"/>
          <ac:spMkLst>
            <pc:docMk/>
            <pc:sldMk cId="1867746045" sldId="265"/>
            <ac:spMk id="55" creationId="{A9D08DBA-0326-4C4E-ACFB-576F3ABDD2D0}"/>
          </ac:spMkLst>
        </pc:spChg>
        <pc:grpChg chg="add del">
          <ac:chgData name="Deborah Husbands" userId="ebd9b5ef-76b8-47b0-8887-1026e6304d38" providerId="ADAL" clId="{9EDE237E-5028-4F35-AA8F-7BEC0759B2FF}" dt="2024-05-15T15:57:44.929" v="164" actId="26606"/>
          <ac:grpSpMkLst>
            <pc:docMk/>
            <pc:sldMk cId="1867746045" sldId="265"/>
            <ac:grpSpMk id="11" creationId="{449BC34D-9C23-4D6D-8213-1F471AF85B3F}"/>
          </ac:grpSpMkLst>
        </pc:grpChg>
        <pc:grpChg chg="add del">
          <ac:chgData name="Deborah Husbands" userId="ebd9b5ef-76b8-47b0-8887-1026e6304d38" providerId="ADAL" clId="{9EDE237E-5028-4F35-AA8F-7BEC0759B2FF}" dt="2024-05-15T15:57:49.069" v="166" actId="26606"/>
          <ac:grpSpMkLst>
            <pc:docMk/>
            <pc:sldMk cId="1867746045" sldId="265"/>
            <ac:grpSpMk id="21" creationId="{9D9D6BF1-DFF2-4526-9D13-BF339D8C4163}"/>
          </ac:grpSpMkLst>
        </pc:grpChg>
        <pc:grpChg chg="add del">
          <ac:chgData name="Deborah Husbands" userId="ebd9b5ef-76b8-47b0-8887-1026e6304d38" providerId="ADAL" clId="{9EDE237E-5028-4F35-AA8F-7BEC0759B2FF}" dt="2024-05-15T15:58:02.998" v="176" actId="26606"/>
          <ac:grpSpMkLst>
            <pc:docMk/>
            <pc:sldMk cId="1867746045" sldId="265"/>
            <ac:grpSpMk id="22" creationId="{9D9D6BF1-DFF2-4526-9D13-BF339D8C4163}"/>
          </ac:grpSpMkLst>
        </pc:grpChg>
        <pc:grpChg chg="add del">
          <ac:chgData name="Deborah Husbands" userId="ebd9b5ef-76b8-47b0-8887-1026e6304d38" providerId="ADAL" clId="{9EDE237E-5028-4F35-AA8F-7BEC0759B2FF}" dt="2024-05-15T15:57:51.209" v="168" actId="26606"/>
          <ac:grpSpMkLst>
            <pc:docMk/>
            <pc:sldMk cId="1867746045" sldId="265"/>
            <ac:grpSpMk id="28" creationId="{449BC34D-9C23-4D6D-8213-1F471AF85B3F}"/>
          </ac:grpSpMkLst>
        </pc:grpChg>
        <pc:grpChg chg="add del">
          <ac:chgData name="Deborah Husbands" userId="ebd9b5ef-76b8-47b0-8887-1026e6304d38" providerId="ADAL" clId="{9EDE237E-5028-4F35-AA8F-7BEC0759B2FF}" dt="2024-05-15T15:58:11.298" v="178" actId="26606"/>
          <ac:grpSpMkLst>
            <pc:docMk/>
            <pc:sldMk cId="1867746045" sldId="265"/>
            <ac:grpSpMk id="36" creationId="{449BC34D-9C23-4D6D-8213-1F471AF85B3F}"/>
          </ac:grpSpMkLst>
        </pc:grpChg>
        <pc:grpChg chg="add del">
          <ac:chgData name="Deborah Husbands" userId="ebd9b5ef-76b8-47b0-8887-1026e6304d38" providerId="ADAL" clId="{9EDE237E-5028-4F35-AA8F-7BEC0759B2FF}" dt="2024-05-15T15:58:17.276" v="180" actId="26606"/>
          <ac:grpSpMkLst>
            <pc:docMk/>
            <pc:sldMk cId="1867746045" sldId="265"/>
            <ac:grpSpMk id="43" creationId="{9D9D6BF1-DFF2-4526-9D13-BF339D8C4163}"/>
          </ac:grpSpMkLst>
        </pc:grpChg>
        <pc:grpChg chg="add">
          <ac:chgData name="Deborah Husbands" userId="ebd9b5ef-76b8-47b0-8887-1026e6304d38" providerId="ADAL" clId="{9EDE237E-5028-4F35-AA8F-7BEC0759B2FF}" dt="2024-05-15T15:58:17.276" v="181" actId="26606"/>
          <ac:grpSpMkLst>
            <pc:docMk/>
            <pc:sldMk cId="1867746045" sldId="265"/>
            <ac:grpSpMk id="50" creationId="{449BC34D-9C23-4D6D-8213-1F471AF85B3F}"/>
          </ac:grpSpMkLst>
        </pc:grpChg>
        <pc:picChg chg="add del mod ord">
          <ac:chgData name="Deborah Husbands" userId="ebd9b5ef-76b8-47b0-8887-1026e6304d38" providerId="ADAL" clId="{9EDE237E-5028-4F35-AA8F-7BEC0759B2FF}" dt="2024-05-15T15:56:58.972" v="154" actId="34307"/>
          <ac:picMkLst>
            <pc:docMk/>
            <pc:sldMk cId="1867746045" sldId="265"/>
            <ac:picMk id="4" creationId="{1EB4F6B3-A610-1DFB-C215-812128DCA153}"/>
          </ac:picMkLst>
        </pc:picChg>
        <pc:picChg chg="add mod">
          <ac:chgData name="Deborah Husbands" userId="ebd9b5ef-76b8-47b0-8887-1026e6304d38" providerId="ADAL" clId="{9EDE237E-5028-4F35-AA8F-7BEC0759B2FF}" dt="2024-05-15T15:58:17.276" v="181" actId="26606"/>
          <ac:picMkLst>
            <pc:docMk/>
            <pc:sldMk cId="1867746045" sldId="265"/>
            <ac:picMk id="6" creationId="{F0BB0381-4E32-D182-91E1-CE8A53219661}"/>
          </ac:picMkLst>
        </pc:picChg>
      </pc:sldChg>
      <pc:sldChg chg="addSp delSp modSp new del mod setBg">
        <pc:chgData name="Deborah Husbands" userId="ebd9b5ef-76b8-47b0-8887-1026e6304d38" providerId="ADAL" clId="{9EDE237E-5028-4F35-AA8F-7BEC0759B2FF}" dt="2024-05-15T16:00:14.565" v="200" actId="2696"/>
        <pc:sldMkLst>
          <pc:docMk/>
          <pc:sldMk cId="2062917470" sldId="266"/>
        </pc:sldMkLst>
        <pc:spChg chg="mod ord">
          <ac:chgData name="Deborah Husbands" userId="ebd9b5ef-76b8-47b0-8887-1026e6304d38" providerId="ADAL" clId="{9EDE237E-5028-4F35-AA8F-7BEC0759B2FF}" dt="2024-05-15T16:00:00.453" v="199" actId="26606"/>
          <ac:spMkLst>
            <pc:docMk/>
            <pc:sldMk cId="2062917470" sldId="266"/>
            <ac:spMk id="2" creationId="{880AAB6C-D92F-FBE2-574D-CB9BF4C1FF24}"/>
          </ac:spMkLst>
        </pc:spChg>
        <pc:spChg chg="del">
          <ac:chgData name="Deborah Husbands" userId="ebd9b5ef-76b8-47b0-8887-1026e6304d38" providerId="ADAL" clId="{9EDE237E-5028-4F35-AA8F-7BEC0759B2FF}" dt="2024-05-15T15:59:35.338" v="189" actId="931"/>
          <ac:spMkLst>
            <pc:docMk/>
            <pc:sldMk cId="2062917470" sldId="266"/>
            <ac:spMk id="3" creationId="{5ACAD34D-1B55-EFF3-1B91-CFF9389588ED}"/>
          </ac:spMkLst>
        </pc:spChg>
        <pc:spChg chg="add del">
          <ac:chgData name="Deborah Husbands" userId="ebd9b5ef-76b8-47b0-8887-1026e6304d38" providerId="ADAL" clId="{9EDE237E-5028-4F35-AA8F-7BEC0759B2FF}" dt="2024-05-15T16:00:00.437" v="198" actId="26606"/>
          <ac:spMkLst>
            <pc:docMk/>
            <pc:sldMk cId="2062917470" sldId="266"/>
            <ac:spMk id="14" creationId="{310B1DD0-264A-47E3-A16A-C87AFA51E68A}"/>
          </ac:spMkLst>
        </pc:spChg>
        <pc:spChg chg="add del">
          <ac:chgData name="Deborah Husbands" userId="ebd9b5ef-76b8-47b0-8887-1026e6304d38" providerId="ADAL" clId="{9EDE237E-5028-4F35-AA8F-7BEC0759B2FF}" dt="2024-05-15T16:00:00.437" v="198" actId="26606"/>
          <ac:spMkLst>
            <pc:docMk/>
            <pc:sldMk cId="2062917470" sldId="266"/>
            <ac:spMk id="16" creationId="{69C1BB7B-F21E-41A2-B30C-D8507B960282}"/>
          </ac:spMkLst>
        </pc:spChg>
        <pc:spChg chg="add del">
          <ac:chgData name="Deborah Husbands" userId="ebd9b5ef-76b8-47b0-8887-1026e6304d38" providerId="ADAL" clId="{9EDE237E-5028-4F35-AA8F-7BEC0759B2FF}" dt="2024-05-15T16:00:00.437" v="198" actId="26606"/>
          <ac:spMkLst>
            <pc:docMk/>
            <pc:sldMk cId="2062917470" sldId="266"/>
            <ac:spMk id="18" creationId="{DF6D7DDE-F8A1-4105-9729-F9EB5F81A360}"/>
          </ac:spMkLst>
        </pc:spChg>
        <pc:spChg chg="add">
          <ac:chgData name="Deborah Husbands" userId="ebd9b5ef-76b8-47b0-8887-1026e6304d38" providerId="ADAL" clId="{9EDE237E-5028-4F35-AA8F-7BEC0759B2FF}" dt="2024-05-15T16:00:00.453" v="199" actId="26606"/>
          <ac:spMkLst>
            <pc:docMk/>
            <pc:sldMk cId="2062917470" sldId="266"/>
            <ac:spMk id="23" creationId="{56C94072-1B34-48FB-9A9C-5A9A0FFC857C}"/>
          </ac:spMkLst>
        </pc:spChg>
        <pc:spChg chg="add">
          <ac:chgData name="Deborah Husbands" userId="ebd9b5ef-76b8-47b0-8887-1026e6304d38" providerId="ADAL" clId="{9EDE237E-5028-4F35-AA8F-7BEC0759B2FF}" dt="2024-05-15T16:00:00.453" v="199" actId="26606"/>
          <ac:spMkLst>
            <pc:docMk/>
            <pc:sldMk cId="2062917470" sldId="266"/>
            <ac:spMk id="24" creationId="{1D5941F3-0256-4E90-BBBC-5A6EDEB8E0AF}"/>
          </ac:spMkLst>
        </pc:spChg>
        <pc:spChg chg="add">
          <ac:chgData name="Deborah Husbands" userId="ebd9b5ef-76b8-47b0-8887-1026e6304d38" providerId="ADAL" clId="{9EDE237E-5028-4F35-AA8F-7BEC0759B2FF}" dt="2024-05-15T16:00:00.453" v="199" actId="26606"/>
          <ac:spMkLst>
            <pc:docMk/>
            <pc:sldMk cId="2062917470" sldId="266"/>
            <ac:spMk id="25" creationId="{A5019358-4900-4555-99FF-EF6AE90B8E32}"/>
          </ac:spMkLst>
        </pc:spChg>
        <pc:grpChg chg="add del">
          <ac:chgData name="Deborah Husbands" userId="ebd9b5ef-76b8-47b0-8887-1026e6304d38" providerId="ADAL" clId="{9EDE237E-5028-4F35-AA8F-7BEC0759B2FF}" dt="2024-05-15T16:00:00.437" v="198" actId="26606"/>
          <ac:grpSpMkLst>
            <pc:docMk/>
            <pc:sldMk cId="2062917470" sldId="266"/>
            <ac:grpSpMk id="10" creationId="{9D9D6BF1-DFF2-4526-9D13-BF339D8C4163}"/>
          </ac:grpSpMkLst>
        </pc:grpChg>
        <pc:grpChg chg="add">
          <ac:chgData name="Deborah Husbands" userId="ebd9b5ef-76b8-47b0-8887-1026e6304d38" providerId="ADAL" clId="{9EDE237E-5028-4F35-AA8F-7BEC0759B2FF}" dt="2024-05-15T16:00:00.453" v="199" actId="26606"/>
          <ac:grpSpMkLst>
            <pc:docMk/>
            <pc:sldMk cId="2062917470" sldId="266"/>
            <ac:grpSpMk id="20" creationId="{9D9D6BF1-DFF2-4526-9D13-BF339D8C4163}"/>
          </ac:grpSpMkLst>
        </pc:grpChg>
        <pc:picChg chg="add mod">
          <ac:chgData name="Deborah Husbands" userId="ebd9b5ef-76b8-47b0-8887-1026e6304d38" providerId="ADAL" clId="{9EDE237E-5028-4F35-AA8F-7BEC0759B2FF}" dt="2024-05-15T16:00:00.453" v="199" actId="26606"/>
          <ac:picMkLst>
            <pc:docMk/>
            <pc:sldMk cId="2062917470" sldId="266"/>
            <ac:picMk id="5" creationId="{F73B724E-2654-EA83-00E2-821FE63D1B6C}"/>
          </ac:picMkLst>
        </pc:picChg>
      </pc:sldChg>
      <pc:sldChg chg="addSp delSp modSp new mod setBg">
        <pc:chgData name="Deborah Husbands" userId="ebd9b5ef-76b8-47b0-8887-1026e6304d38" providerId="ADAL" clId="{9EDE237E-5028-4F35-AA8F-7BEC0759B2FF}" dt="2024-05-15T18:07:35.472" v="1529"/>
        <pc:sldMkLst>
          <pc:docMk/>
          <pc:sldMk cId="2330443510" sldId="266"/>
        </pc:sldMkLst>
        <pc:spChg chg="add del mod">
          <ac:chgData name="Deborah Husbands" userId="ebd9b5ef-76b8-47b0-8887-1026e6304d38" providerId="ADAL" clId="{9EDE237E-5028-4F35-AA8F-7BEC0759B2FF}" dt="2024-05-15T18:03:09.010" v="1516" actId="21"/>
          <ac:spMkLst>
            <pc:docMk/>
            <pc:sldMk cId="2330443510" sldId="266"/>
            <ac:spMk id="2" creationId="{4931AA76-D95E-0534-112E-5C7C9C69C1E1}"/>
          </ac:spMkLst>
        </pc:spChg>
        <pc:spChg chg="del mod ord">
          <ac:chgData name="Deborah Husbands" userId="ebd9b5ef-76b8-47b0-8887-1026e6304d38" providerId="ADAL" clId="{9EDE237E-5028-4F35-AA8F-7BEC0759B2FF}" dt="2024-05-15T16:01:32.658" v="207" actId="26606"/>
          <ac:spMkLst>
            <pc:docMk/>
            <pc:sldMk cId="2330443510" sldId="266"/>
            <ac:spMk id="2" creationId="{49EE4C36-75C6-AD54-595F-CDBFCE921381}"/>
          </ac:spMkLst>
        </pc:spChg>
        <pc:spChg chg="add mod">
          <ac:chgData name="Deborah Husbands" userId="ebd9b5ef-76b8-47b0-8887-1026e6304d38" providerId="ADAL" clId="{9EDE237E-5028-4F35-AA8F-7BEC0759B2FF}" dt="2024-05-15T18:06:52.998" v="1528" actId="20577"/>
          <ac:spMkLst>
            <pc:docMk/>
            <pc:sldMk cId="2330443510" sldId="266"/>
            <ac:spMk id="2" creationId="{F5F11FF9-0D90-E579-CD1D-BBB2598E4978}"/>
          </ac:spMkLst>
        </pc:spChg>
        <pc:spChg chg="add del mod">
          <ac:chgData name="Deborah Husbands" userId="ebd9b5ef-76b8-47b0-8887-1026e6304d38" providerId="ADAL" clId="{9EDE237E-5028-4F35-AA8F-7BEC0759B2FF}" dt="2024-05-15T18:03:20.348" v="1518" actId="21"/>
          <ac:spMkLst>
            <pc:docMk/>
            <pc:sldMk cId="2330443510" sldId="266"/>
            <ac:spMk id="3" creationId="{959897B1-D334-6BCB-80F2-01B83F2A9608}"/>
          </ac:spMkLst>
        </pc:spChg>
        <pc:spChg chg="del">
          <ac:chgData name="Deborah Husbands" userId="ebd9b5ef-76b8-47b0-8887-1026e6304d38" providerId="ADAL" clId="{9EDE237E-5028-4F35-AA8F-7BEC0759B2FF}" dt="2024-05-15T16:01:26.525" v="202" actId="931"/>
          <ac:spMkLst>
            <pc:docMk/>
            <pc:sldMk cId="2330443510" sldId="266"/>
            <ac:spMk id="3" creationId="{A4251024-78E4-9445-4F5B-D28672F65D27}"/>
          </ac:spMkLst>
        </pc:spChg>
        <pc:spChg chg="add del">
          <ac:chgData name="Deborah Husbands" userId="ebd9b5ef-76b8-47b0-8887-1026e6304d38" providerId="ADAL" clId="{9EDE237E-5028-4F35-AA8F-7BEC0759B2FF}" dt="2024-05-15T16:01:32.658" v="206" actId="26606"/>
          <ac:spMkLst>
            <pc:docMk/>
            <pc:sldMk cId="2330443510" sldId="266"/>
            <ac:spMk id="14" creationId="{56C94072-1B34-48FB-9A9C-5A9A0FFC857C}"/>
          </ac:spMkLst>
        </pc:spChg>
        <pc:spChg chg="add del">
          <ac:chgData name="Deborah Husbands" userId="ebd9b5ef-76b8-47b0-8887-1026e6304d38" providerId="ADAL" clId="{9EDE237E-5028-4F35-AA8F-7BEC0759B2FF}" dt="2024-05-15T16:01:32.658" v="206" actId="26606"/>
          <ac:spMkLst>
            <pc:docMk/>
            <pc:sldMk cId="2330443510" sldId="266"/>
            <ac:spMk id="16" creationId="{1D5941F3-0256-4E90-BBBC-5A6EDEB8E0AF}"/>
          </ac:spMkLst>
        </pc:spChg>
        <pc:spChg chg="add del">
          <ac:chgData name="Deborah Husbands" userId="ebd9b5ef-76b8-47b0-8887-1026e6304d38" providerId="ADAL" clId="{9EDE237E-5028-4F35-AA8F-7BEC0759B2FF}" dt="2024-05-15T16:01:32.658" v="206" actId="26606"/>
          <ac:spMkLst>
            <pc:docMk/>
            <pc:sldMk cId="2330443510" sldId="266"/>
            <ac:spMk id="18" creationId="{A5019358-4900-4555-99FF-EF6AE90B8E32}"/>
          </ac:spMkLst>
        </pc:spChg>
        <pc:spChg chg="add del">
          <ac:chgData name="Deborah Husbands" userId="ebd9b5ef-76b8-47b0-8887-1026e6304d38" providerId="ADAL" clId="{9EDE237E-5028-4F35-AA8F-7BEC0759B2FF}" dt="2024-05-15T16:32:55.615" v="919" actId="26606"/>
          <ac:spMkLst>
            <pc:docMk/>
            <pc:sldMk cId="2330443510" sldId="266"/>
            <ac:spMk id="20" creationId="{C5F79084-E805-48DA-8EAC-CD5FD493EEAD}"/>
          </ac:spMkLst>
        </pc:spChg>
        <pc:spChg chg="add">
          <ac:chgData name="Deborah Husbands" userId="ebd9b5ef-76b8-47b0-8887-1026e6304d38" providerId="ADAL" clId="{9EDE237E-5028-4F35-AA8F-7BEC0759B2FF}" dt="2024-05-15T16:32:55.615" v="919" actId="26606"/>
          <ac:spMkLst>
            <pc:docMk/>
            <pc:sldMk cId="2330443510" sldId="266"/>
            <ac:spMk id="25" creationId="{C5F79084-E805-48DA-8EAC-CD5FD493EEAD}"/>
          </ac:spMkLst>
        </pc:spChg>
        <pc:spChg chg="add">
          <ac:chgData name="Deborah Husbands" userId="ebd9b5ef-76b8-47b0-8887-1026e6304d38" providerId="ADAL" clId="{9EDE237E-5028-4F35-AA8F-7BEC0759B2FF}" dt="2024-05-15T16:32:55.615" v="919" actId="26606"/>
          <ac:spMkLst>
            <pc:docMk/>
            <pc:sldMk cId="2330443510" sldId="266"/>
            <ac:spMk id="27" creationId="{E0FDBC02-48C1-48B7-BF61-2D10CC72F03B}"/>
          </ac:spMkLst>
        </pc:spChg>
        <pc:spChg chg="add">
          <ac:chgData name="Deborah Husbands" userId="ebd9b5ef-76b8-47b0-8887-1026e6304d38" providerId="ADAL" clId="{9EDE237E-5028-4F35-AA8F-7BEC0759B2FF}" dt="2024-05-15T16:32:55.615" v="919" actId="26606"/>
          <ac:spMkLst>
            <pc:docMk/>
            <pc:sldMk cId="2330443510" sldId="266"/>
            <ac:spMk id="29" creationId="{4462AAD0-42E1-4737-9C88-868AC0C1DD90}"/>
          </ac:spMkLst>
        </pc:spChg>
        <pc:spChg chg="add">
          <ac:chgData name="Deborah Husbands" userId="ebd9b5ef-76b8-47b0-8887-1026e6304d38" providerId="ADAL" clId="{9EDE237E-5028-4F35-AA8F-7BEC0759B2FF}" dt="2024-05-15T16:32:55.615" v="919" actId="26606"/>
          <ac:spMkLst>
            <pc:docMk/>
            <pc:sldMk cId="2330443510" sldId="266"/>
            <ac:spMk id="31" creationId="{B8A582B3-A3B3-49D5-BBF0-98FEA4C2FB7E}"/>
          </ac:spMkLst>
        </pc:spChg>
        <pc:spChg chg="add">
          <ac:chgData name="Deborah Husbands" userId="ebd9b5ef-76b8-47b0-8887-1026e6304d38" providerId="ADAL" clId="{9EDE237E-5028-4F35-AA8F-7BEC0759B2FF}" dt="2024-05-15T16:32:55.615" v="919" actId="26606"/>
          <ac:spMkLst>
            <pc:docMk/>
            <pc:sldMk cId="2330443510" sldId="266"/>
            <ac:spMk id="33" creationId="{EE143F64-D44C-4123-A2E1-FEC1C3F30C12}"/>
          </ac:spMkLst>
        </pc:spChg>
        <pc:spChg chg="add">
          <ac:chgData name="Deborah Husbands" userId="ebd9b5ef-76b8-47b0-8887-1026e6304d38" providerId="ADAL" clId="{9EDE237E-5028-4F35-AA8F-7BEC0759B2FF}" dt="2024-05-15T16:32:55.615" v="919" actId="26606"/>
          <ac:spMkLst>
            <pc:docMk/>
            <pc:sldMk cId="2330443510" sldId="266"/>
            <ac:spMk id="35" creationId="{17DB13B9-D0D4-4393-AFAB-2B39448B22FB}"/>
          </ac:spMkLst>
        </pc:spChg>
        <pc:grpChg chg="add del">
          <ac:chgData name="Deborah Husbands" userId="ebd9b5ef-76b8-47b0-8887-1026e6304d38" providerId="ADAL" clId="{9EDE237E-5028-4F35-AA8F-7BEC0759B2FF}" dt="2024-05-15T16:01:32.658" v="206" actId="26606"/>
          <ac:grpSpMkLst>
            <pc:docMk/>
            <pc:sldMk cId="2330443510" sldId="266"/>
            <ac:grpSpMk id="10" creationId="{9D9D6BF1-DFF2-4526-9D13-BF339D8C4163}"/>
          </ac:grpSpMkLst>
        </pc:grpChg>
        <pc:picChg chg="add mod">
          <ac:chgData name="Deborah Husbands" userId="ebd9b5ef-76b8-47b0-8887-1026e6304d38" providerId="ADAL" clId="{9EDE237E-5028-4F35-AA8F-7BEC0759B2FF}" dt="2024-05-15T18:07:35.472" v="1529"/>
          <ac:picMkLst>
            <pc:docMk/>
            <pc:sldMk cId="2330443510" sldId="266"/>
            <ac:picMk id="5" creationId="{8C929BBE-89B8-C63F-06C0-CFD2369FBAF2}"/>
          </ac:picMkLst>
        </pc:picChg>
      </pc:sldChg>
    </pc:docChg>
  </pc:docChgLst>
  <pc:docChgLst>
    <pc:chgData name="Deborah Husbands" userId="ebd9b5ef-76b8-47b0-8887-1026e6304d38" providerId="ADAL" clId="{999416C4-35D0-1442-98D2-5605EBD80783}"/>
    <pc:docChg chg="undo custSel addSld modSld sldOrd">
      <pc:chgData name="Deborah Husbands" userId="ebd9b5ef-76b8-47b0-8887-1026e6304d38" providerId="ADAL" clId="{999416C4-35D0-1442-98D2-5605EBD80783}" dt="2024-05-17T13:50:21.968" v="1237" actId="1076"/>
      <pc:docMkLst>
        <pc:docMk/>
      </pc:docMkLst>
      <pc:sldChg chg="addSp delSp modSp mod setBg addAnim delAnim setClrOvrMap">
        <pc:chgData name="Deborah Husbands" userId="ebd9b5ef-76b8-47b0-8887-1026e6304d38" providerId="ADAL" clId="{999416C4-35D0-1442-98D2-5605EBD80783}" dt="2024-05-14T16:06:57.592" v="928" actId="1076"/>
        <pc:sldMkLst>
          <pc:docMk/>
          <pc:sldMk cId="2881687430" sldId="256"/>
        </pc:sldMkLst>
        <pc:spChg chg="mod">
          <ac:chgData name="Deborah Husbands" userId="ebd9b5ef-76b8-47b0-8887-1026e6304d38" providerId="ADAL" clId="{999416C4-35D0-1442-98D2-5605EBD80783}" dt="2024-05-14T15:49:01.253" v="133" actId="26606"/>
          <ac:spMkLst>
            <pc:docMk/>
            <pc:sldMk cId="2881687430" sldId="256"/>
            <ac:spMk id="2" creationId="{9A3F50DE-FA08-0A6B-AA91-73C117AA439A}"/>
          </ac:spMkLst>
        </pc:spChg>
        <pc:spChg chg="mod">
          <ac:chgData name="Deborah Husbands" userId="ebd9b5ef-76b8-47b0-8887-1026e6304d38" providerId="ADAL" clId="{999416C4-35D0-1442-98D2-5605EBD80783}" dt="2024-05-14T15:49:01.253" v="133" actId="26606"/>
          <ac:spMkLst>
            <pc:docMk/>
            <pc:sldMk cId="2881687430" sldId="256"/>
            <ac:spMk id="3" creationId="{367D9CCA-7AAB-B80C-9EA0-1456663A324E}"/>
          </ac:spMkLst>
        </pc:spChg>
        <pc:spChg chg="add del">
          <ac:chgData name="Deborah Husbands" userId="ebd9b5ef-76b8-47b0-8887-1026e6304d38" providerId="ADAL" clId="{999416C4-35D0-1442-98D2-5605EBD80783}" dt="2024-05-14T15:49:01.236" v="132" actId="26606"/>
          <ac:spMkLst>
            <pc:docMk/>
            <pc:sldMk cId="2881687430" sldId="256"/>
            <ac:spMk id="9" creationId="{A77A6167-FCC5-49E8-B280-CECAF151ED9F}"/>
          </ac:spMkLst>
        </pc:spChg>
        <pc:spChg chg="add del">
          <ac:chgData name="Deborah Husbands" userId="ebd9b5ef-76b8-47b0-8887-1026e6304d38" providerId="ADAL" clId="{999416C4-35D0-1442-98D2-5605EBD80783}" dt="2024-05-14T15:49:01.236" v="132" actId="26606"/>
          <ac:spMkLst>
            <pc:docMk/>
            <pc:sldMk cId="2881687430" sldId="256"/>
            <ac:spMk id="11" creationId="{F84046EA-4273-437E-9DE5-5AEE713C35E2}"/>
          </ac:spMkLst>
        </pc:spChg>
        <pc:spChg chg="add">
          <ac:chgData name="Deborah Husbands" userId="ebd9b5ef-76b8-47b0-8887-1026e6304d38" providerId="ADAL" clId="{999416C4-35D0-1442-98D2-5605EBD80783}" dt="2024-05-14T15:49:01.253" v="133" actId="26606"/>
          <ac:spMkLst>
            <pc:docMk/>
            <pc:sldMk cId="2881687430" sldId="256"/>
            <ac:spMk id="13" creationId="{B709ADC9-6EAF-4268-9415-1ED5ECFA2218}"/>
          </ac:spMkLst>
        </pc:spChg>
        <pc:picChg chg="add del">
          <ac:chgData name="Deborah Husbands" userId="ebd9b5ef-76b8-47b0-8887-1026e6304d38" providerId="ADAL" clId="{999416C4-35D0-1442-98D2-5605EBD80783}" dt="2024-05-14T15:49:01.236" v="132" actId="26606"/>
          <ac:picMkLst>
            <pc:docMk/>
            <pc:sldMk cId="2881687430" sldId="256"/>
            <ac:picMk id="5" creationId="{0398E1F8-BF75-88C1-2E7A-52B241304AC9}"/>
          </ac:picMkLst>
        </pc:picChg>
        <pc:picChg chg="add mod">
          <ac:chgData name="Deborah Husbands" userId="ebd9b5ef-76b8-47b0-8887-1026e6304d38" providerId="ADAL" clId="{999416C4-35D0-1442-98D2-5605EBD80783}" dt="2024-05-14T16:06:57.592" v="928" actId="1076"/>
          <ac:picMkLst>
            <pc:docMk/>
            <pc:sldMk cId="2881687430" sldId="256"/>
            <ac:picMk id="14" creationId="{60F55AB6-967D-5296-EABA-AF0BBADF3288}"/>
          </ac:picMkLst>
        </pc:picChg>
      </pc:sldChg>
      <pc:sldChg chg="addSp modSp mod setBg">
        <pc:chgData name="Deborah Husbands" userId="ebd9b5ef-76b8-47b0-8887-1026e6304d38" providerId="ADAL" clId="{999416C4-35D0-1442-98D2-5605EBD80783}" dt="2024-05-14T22:31:30.827" v="1076" actId="20577"/>
        <pc:sldMkLst>
          <pc:docMk/>
          <pc:sldMk cId="3478264841" sldId="257"/>
        </pc:sldMkLst>
        <pc:spChg chg="mod">
          <ac:chgData name="Deborah Husbands" userId="ebd9b5ef-76b8-47b0-8887-1026e6304d38" providerId="ADAL" clId="{999416C4-35D0-1442-98D2-5605EBD80783}" dt="2024-05-14T16:06:13.504" v="924" actId="20577"/>
          <ac:spMkLst>
            <pc:docMk/>
            <pc:sldMk cId="3478264841" sldId="257"/>
            <ac:spMk id="2" creationId="{29C4EC06-7972-754E-93C3-8B83EE81DC39}"/>
          </ac:spMkLst>
        </pc:spChg>
        <pc:spChg chg="mod">
          <ac:chgData name="Deborah Husbands" userId="ebd9b5ef-76b8-47b0-8887-1026e6304d38" providerId="ADAL" clId="{999416C4-35D0-1442-98D2-5605EBD80783}" dt="2024-05-14T22:31:30.827" v="1076" actId="20577"/>
          <ac:spMkLst>
            <pc:docMk/>
            <pc:sldMk cId="3478264841" sldId="257"/>
            <ac:spMk id="3" creationId="{458BBBBB-323D-15D7-7835-4ED578764A8B}"/>
          </ac:spMkLst>
        </pc:spChg>
        <pc:spChg chg="add">
          <ac:chgData name="Deborah Husbands" userId="ebd9b5ef-76b8-47b0-8887-1026e6304d38" providerId="ADAL" clId="{999416C4-35D0-1442-98D2-5605EBD80783}" dt="2024-05-14T15:49:12.045" v="136" actId="26606"/>
          <ac:spMkLst>
            <pc:docMk/>
            <pc:sldMk cId="3478264841" sldId="257"/>
            <ac:spMk id="9" creationId="{83B91B61-BFCA-4647-957E-A8269BE46F39}"/>
          </ac:spMkLst>
        </pc:spChg>
        <pc:spChg chg="add">
          <ac:chgData name="Deborah Husbands" userId="ebd9b5ef-76b8-47b0-8887-1026e6304d38" providerId="ADAL" clId="{999416C4-35D0-1442-98D2-5605EBD80783}" dt="2024-05-14T15:49:12.045" v="136" actId="26606"/>
          <ac:spMkLst>
            <pc:docMk/>
            <pc:sldMk cId="3478264841" sldId="257"/>
            <ac:spMk id="11" creationId="{92D1D7C6-1C89-420C-8D35-483654167118}"/>
          </ac:spMkLst>
        </pc:spChg>
        <pc:picChg chg="add">
          <ac:chgData name="Deborah Husbands" userId="ebd9b5ef-76b8-47b0-8887-1026e6304d38" providerId="ADAL" clId="{999416C4-35D0-1442-98D2-5605EBD80783}" dt="2024-05-14T15:49:12.045" v="136" actId="26606"/>
          <ac:picMkLst>
            <pc:docMk/>
            <pc:sldMk cId="3478264841" sldId="257"/>
            <ac:picMk id="5" creationId="{46D2345E-3B20-DA0F-494C-0C1A7E4D78DB}"/>
          </ac:picMkLst>
        </pc:picChg>
      </pc:sldChg>
      <pc:sldChg chg="addSp modSp mod setBg">
        <pc:chgData name="Deborah Husbands" userId="ebd9b5ef-76b8-47b0-8887-1026e6304d38" providerId="ADAL" clId="{999416C4-35D0-1442-98D2-5605EBD80783}" dt="2024-05-14T22:32:28.743" v="1089" actId="20577"/>
        <pc:sldMkLst>
          <pc:docMk/>
          <pc:sldMk cId="2830450993" sldId="258"/>
        </pc:sldMkLst>
        <pc:spChg chg="mod">
          <ac:chgData name="Deborah Husbands" userId="ebd9b5ef-76b8-47b0-8887-1026e6304d38" providerId="ADAL" clId="{999416C4-35D0-1442-98D2-5605EBD80783}" dt="2024-05-14T22:32:28.743" v="1089" actId="20577"/>
          <ac:spMkLst>
            <pc:docMk/>
            <pc:sldMk cId="2830450993" sldId="258"/>
            <ac:spMk id="2" creationId="{13EEEC7C-219F-1E56-CA51-6B116580DE6F}"/>
          </ac:spMkLst>
        </pc:spChg>
        <pc:spChg chg="mod">
          <ac:chgData name="Deborah Husbands" userId="ebd9b5ef-76b8-47b0-8887-1026e6304d38" providerId="ADAL" clId="{999416C4-35D0-1442-98D2-5605EBD80783}" dt="2024-05-14T16:10:09.739" v="1029" actId="403"/>
          <ac:spMkLst>
            <pc:docMk/>
            <pc:sldMk cId="2830450993" sldId="258"/>
            <ac:spMk id="3" creationId="{3E5692BE-65F8-AD39-BF99-BCF1E990FD22}"/>
          </ac:spMkLst>
        </pc:spChg>
        <pc:spChg chg="add">
          <ac:chgData name="Deborah Husbands" userId="ebd9b5ef-76b8-47b0-8887-1026e6304d38" providerId="ADAL" clId="{999416C4-35D0-1442-98D2-5605EBD80783}" dt="2024-05-14T15:49:20.597" v="137" actId="26606"/>
          <ac:spMkLst>
            <pc:docMk/>
            <pc:sldMk cId="2830450993" sldId="258"/>
            <ac:spMk id="9" creationId="{83B91B61-BFCA-4647-957E-A8269BE46F39}"/>
          </ac:spMkLst>
        </pc:spChg>
        <pc:spChg chg="add">
          <ac:chgData name="Deborah Husbands" userId="ebd9b5ef-76b8-47b0-8887-1026e6304d38" providerId="ADAL" clId="{999416C4-35D0-1442-98D2-5605EBD80783}" dt="2024-05-14T15:49:20.597" v="137" actId="26606"/>
          <ac:spMkLst>
            <pc:docMk/>
            <pc:sldMk cId="2830450993" sldId="258"/>
            <ac:spMk id="11" creationId="{92D1D7C6-1C89-420C-8D35-483654167118}"/>
          </ac:spMkLst>
        </pc:spChg>
        <pc:picChg chg="add">
          <ac:chgData name="Deborah Husbands" userId="ebd9b5ef-76b8-47b0-8887-1026e6304d38" providerId="ADAL" clId="{999416C4-35D0-1442-98D2-5605EBD80783}" dt="2024-05-14T15:49:20.597" v="137" actId="26606"/>
          <ac:picMkLst>
            <pc:docMk/>
            <pc:sldMk cId="2830450993" sldId="258"/>
            <ac:picMk id="5" creationId="{0B3A9333-41A5-B956-0E7E-F12F11B5966D}"/>
          </ac:picMkLst>
        </pc:picChg>
      </pc:sldChg>
      <pc:sldChg chg="addSp modSp mod setBg">
        <pc:chgData name="Deborah Husbands" userId="ebd9b5ef-76b8-47b0-8887-1026e6304d38" providerId="ADAL" clId="{999416C4-35D0-1442-98D2-5605EBD80783}" dt="2024-05-14T22:34:29.618" v="1118" actId="20577"/>
        <pc:sldMkLst>
          <pc:docMk/>
          <pc:sldMk cId="1927020981" sldId="259"/>
        </pc:sldMkLst>
        <pc:spChg chg="mod">
          <ac:chgData name="Deborah Husbands" userId="ebd9b5ef-76b8-47b0-8887-1026e6304d38" providerId="ADAL" clId="{999416C4-35D0-1442-98D2-5605EBD80783}" dt="2024-05-14T22:33:22.536" v="1091" actId="1076"/>
          <ac:spMkLst>
            <pc:docMk/>
            <pc:sldMk cId="1927020981" sldId="259"/>
            <ac:spMk id="2" creationId="{4F0EA62A-FB92-2402-0763-C74C8C622DE8}"/>
          </ac:spMkLst>
        </pc:spChg>
        <pc:spChg chg="mod">
          <ac:chgData name="Deborah Husbands" userId="ebd9b5ef-76b8-47b0-8887-1026e6304d38" providerId="ADAL" clId="{999416C4-35D0-1442-98D2-5605EBD80783}" dt="2024-05-14T22:34:29.618" v="1118" actId="20577"/>
          <ac:spMkLst>
            <pc:docMk/>
            <pc:sldMk cId="1927020981" sldId="259"/>
            <ac:spMk id="3" creationId="{63A3EF26-1E4C-4319-1A75-3061E841A432}"/>
          </ac:spMkLst>
        </pc:spChg>
        <pc:spChg chg="add">
          <ac:chgData name="Deborah Husbands" userId="ebd9b5ef-76b8-47b0-8887-1026e6304d38" providerId="ADAL" clId="{999416C4-35D0-1442-98D2-5605EBD80783}" dt="2024-05-14T15:49:44.910" v="139" actId="26606"/>
          <ac:spMkLst>
            <pc:docMk/>
            <pc:sldMk cId="1927020981" sldId="259"/>
            <ac:spMk id="9" creationId="{961D8973-EAA9-459A-AF59-BBB4233D6C78}"/>
          </ac:spMkLst>
        </pc:spChg>
        <pc:spChg chg="add">
          <ac:chgData name="Deborah Husbands" userId="ebd9b5ef-76b8-47b0-8887-1026e6304d38" providerId="ADAL" clId="{999416C4-35D0-1442-98D2-5605EBD80783}" dt="2024-05-14T15:49:44.910" v="139" actId="26606"/>
          <ac:spMkLst>
            <pc:docMk/>
            <pc:sldMk cId="1927020981" sldId="259"/>
            <ac:spMk id="11" creationId="{FBEA8A33-C0D0-416D-8359-724B8828C7C3}"/>
          </ac:spMkLst>
        </pc:spChg>
        <pc:picChg chg="add">
          <ac:chgData name="Deborah Husbands" userId="ebd9b5ef-76b8-47b0-8887-1026e6304d38" providerId="ADAL" clId="{999416C4-35D0-1442-98D2-5605EBD80783}" dt="2024-05-14T15:49:44.910" v="139" actId="26606"/>
          <ac:picMkLst>
            <pc:docMk/>
            <pc:sldMk cId="1927020981" sldId="259"/>
            <ac:picMk id="5" creationId="{C9CC01C5-5E20-36CE-A451-D556ED3C53F1}"/>
          </ac:picMkLst>
        </pc:picChg>
      </pc:sldChg>
      <pc:sldChg chg="addSp delSp modSp mod setBg setClrOvrMap">
        <pc:chgData name="Deborah Husbands" userId="ebd9b5ef-76b8-47b0-8887-1026e6304d38" providerId="ADAL" clId="{999416C4-35D0-1442-98D2-5605EBD80783}" dt="2024-05-14T22:37:28.593" v="1191" actId="20577"/>
        <pc:sldMkLst>
          <pc:docMk/>
          <pc:sldMk cId="76425175" sldId="260"/>
        </pc:sldMkLst>
        <pc:spChg chg="mod">
          <ac:chgData name="Deborah Husbands" userId="ebd9b5ef-76b8-47b0-8887-1026e6304d38" providerId="ADAL" clId="{999416C4-35D0-1442-98D2-5605EBD80783}" dt="2024-05-14T15:50:20.055" v="148" actId="26606"/>
          <ac:spMkLst>
            <pc:docMk/>
            <pc:sldMk cId="76425175" sldId="260"/>
            <ac:spMk id="2" creationId="{2970B1EF-BBF1-7D25-8C36-117F554BB8F6}"/>
          </ac:spMkLst>
        </pc:spChg>
        <pc:spChg chg="add del mod">
          <ac:chgData name="Deborah Husbands" userId="ebd9b5ef-76b8-47b0-8887-1026e6304d38" providerId="ADAL" clId="{999416C4-35D0-1442-98D2-5605EBD80783}" dt="2024-05-14T15:50:20.055" v="148" actId="26606"/>
          <ac:spMkLst>
            <pc:docMk/>
            <pc:sldMk cId="76425175" sldId="260"/>
            <ac:spMk id="3" creationId="{8DC6041E-A8F0-606E-1B1D-E5362D854DD2}"/>
          </ac:spMkLst>
        </pc:spChg>
        <pc:spChg chg="add del">
          <ac:chgData name="Deborah Husbands" userId="ebd9b5ef-76b8-47b0-8887-1026e6304d38" providerId="ADAL" clId="{999416C4-35D0-1442-98D2-5605EBD80783}" dt="2024-05-14T15:50:01.818" v="141" actId="26606"/>
          <ac:spMkLst>
            <pc:docMk/>
            <pc:sldMk cId="76425175" sldId="260"/>
            <ac:spMk id="9" creationId="{59DB74EB-2A7D-443D-B969-8BF48F993159}"/>
          </ac:spMkLst>
        </pc:spChg>
        <pc:spChg chg="add del">
          <ac:chgData name="Deborah Husbands" userId="ebd9b5ef-76b8-47b0-8887-1026e6304d38" providerId="ADAL" clId="{999416C4-35D0-1442-98D2-5605EBD80783}" dt="2024-05-14T15:50:01.818" v="141" actId="26606"/>
          <ac:spMkLst>
            <pc:docMk/>
            <pc:sldMk cId="76425175" sldId="260"/>
            <ac:spMk id="11" creationId="{19036E77-5F7B-494E-A117-FEA947B357EE}"/>
          </ac:spMkLst>
        </pc:spChg>
        <pc:spChg chg="add">
          <ac:chgData name="Deborah Husbands" userId="ebd9b5ef-76b8-47b0-8887-1026e6304d38" providerId="ADAL" clId="{999416C4-35D0-1442-98D2-5605EBD80783}" dt="2024-05-14T15:50:20.055" v="148" actId="26606"/>
          <ac:spMkLst>
            <pc:docMk/>
            <pc:sldMk cId="76425175" sldId="260"/>
            <ac:spMk id="19" creationId="{C96282C0-351C-48EE-A89D-D662C5DB2509}"/>
          </ac:spMkLst>
        </pc:spChg>
        <pc:spChg chg="add">
          <ac:chgData name="Deborah Husbands" userId="ebd9b5ef-76b8-47b0-8887-1026e6304d38" providerId="ADAL" clId="{999416C4-35D0-1442-98D2-5605EBD80783}" dt="2024-05-14T15:50:20.055" v="148" actId="26606"/>
          <ac:spMkLst>
            <pc:docMk/>
            <pc:sldMk cId="76425175" sldId="260"/>
            <ac:spMk id="21" creationId="{1B35EC73-2F87-44A7-B231-910536590D14}"/>
          </ac:spMkLst>
        </pc:spChg>
        <pc:spChg chg="add mod">
          <ac:chgData name="Deborah Husbands" userId="ebd9b5ef-76b8-47b0-8887-1026e6304d38" providerId="ADAL" clId="{999416C4-35D0-1442-98D2-5605EBD80783}" dt="2024-05-14T22:37:28.593" v="1191" actId="20577"/>
          <ac:spMkLst>
            <pc:docMk/>
            <pc:sldMk cId="76425175" sldId="260"/>
            <ac:spMk id="22" creationId="{8DC6041E-A8F0-606E-1B1D-E5362D854DD2}"/>
          </ac:spMkLst>
        </pc:spChg>
        <pc:graphicFrameChg chg="add del">
          <ac:chgData name="Deborah Husbands" userId="ebd9b5ef-76b8-47b0-8887-1026e6304d38" providerId="ADAL" clId="{999416C4-35D0-1442-98D2-5605EBD80783}" dt="2024-05-14T15:50:01.818" v="141" actId="26606"/>
          <ac:graphicFrameMkLst>
            <pc:docMk/>
            <pc:sldMk cId="76425175" sldId="260"/>
            <ac:graphicFrameMk id="5" creationId="{253F1DA7-D53F-7D53-0607-308AC3858FFE}"/>
          </ac:graphicFrameMkLst>
        </pc:graphicFrameChg>
        <pc:graphicFrameChg chg="add del">
          <ac:chgData name="Deborah Husbands" userId="ebd9b5ef-76b8-47b0-8887-1026e6304d38" providerId="ADAL" clId="{999416C4-35D0-1442-98D2-5605EBD80783}" dt="2024-05-14T15:50:03.196" v="143" actId="26606"/>
          <ac:graphicFrameMkLst>
            <pc:docMk/>
            <pc:sldMk cId="76425175" sldId="260"/>
            <ac:graphicFrameMk id="13" creationId="{1D20562C-5CBD-0B59-2500-83073E559A9C}"/>
          </ac:graphicFrameMkLst>
        </pc:graphicFrameChg>
        <pc:graphicFrameChg chg="add del">
          <ac:chgData name="Deborah Husbands" userId="ebd9b5ef-76b8-47b0-8887-1026e6304d38" providerId="ADAL" clId="{999416C4-35D0-1442-98D2-5605EBD80783}" dt="2024-05-14T15:50:08.433" v="145" actId="26606"/>
          <ac:graphicFrameMkLst>
            <pc:docMk/>
            <pc:sldMk cId="76425175" sldId="260"/>
            <ac:graphicFrameMk id="15" creationId="{5EA47722-2498-6B1A-0D9B-4CDC36568ACB}"/>
          </ac:graphicFrameMkLst>
        </pc:graphicFrameChg>
        <pc:graphicFrameChg chg="add del">
          <ac:chgData name="Deborah Husbands" userId="ebd9b5ef-76b8-47b0-8887-1026e6304d38" providerId="ADAL" clId="{999416C4-35D0-1442-98D2-5605EBD80783}" dt="2024-05-14T15:50:19.971" v="147" actId="26606"/>
          <ac:graphicFrameMkLst>
            <pc:docMk/>
            <pc:sldMk cId="76425175" sldId="260"/>
            <ac:graphicFrameMk id="17" creationId="{7587DDD2-FDAF-A340-171A-A72BDDA26323}"/>
          </ac:graphicFrameMkLst>
        </pc:graphicFrameChg>
        <pc:picChg chg="add">
          <ac:chgData name="Deborah Husbands" userId="ebd9b5ef-76b8-47b0-8887-1026e6304d38" providerId="ADAL" clId="{999416C4-35D0-1442-98D2-5605EBD80783}" dt="2024-05-14T15:50:20.055" v="148" actId="26606"/>
          <ac:picMkLst>
            <pc:docMk/>
            <pc:sldMk cId="76425175" sldId="260"/>
            <ac:picMk id="20" creationId="{33FA515C-1002-701F-E2E7-938EA14C29A2}"/>
          </ac:picMkLst>
        </pc:picChg>
      </pc:sldChg>
      <pc:sldChg chg="addSp modSp mod setBg">
        <pc:chgData name="Deborah Husbands" userId="ebd9b5ef-76b8-47b0-8887-1026e6304d38" providerId="ADAL" clId="{999416C4-35D0-1442-98D2-5605EBD80783}" dt="2024-05-14T16:05:44.302" v="909" actId="5793"/>
        <pc:sldMkLst>
          <pc:docMk/>
          <pc:sldMk cId="3918901030" sldId="261"/>
        </pc:sldMkLst>
        <pc:spChg chg="mod">
          <ac:chgData name="Deborah Husbands" userId="ebd9b5ef-76b8-47b0-8887-1026e6304d38" providerId="ADAL" clId="{999416C4-35D0-1442-98D2-5605EBD80783}" dt="2024-05-14T16:05:44.302" v="909" actId="5793"/>
          <ac:spMkLst>
            <pc:docMk/>
            <pc:sldMk cId="3918901030" sldId="261"/>
            <ac:spMk id="2" creationId="{FECA3058-A170-585D-F3E6-FDAD4F1B4F8D}"/>
          </ac:spMkLst>
        </pc:spChg>
        <pc:spChg chg="mod">
          <ac:chgData name="Deborah Husbands" userId="ebd9b5ef-76b8-47b0-8887-1026e6304d38" providerId="ADAL" clId="{999416C4-35D0-1442-98D2-5605EBD80783}" dt="2024-05-14T16:05:37.976" v="905" actId="20577"/>
          <ac:spMkLst>
            <pc:docMk/>
            <pc:sldMk cId="3918901030" sldId="261"/>
            <ac:spMk id="3" creationId="{BD3B8581-14D3-0A08-722C-EE68D5E0E4B9}"/>
          </ac:spMkLst>
        </pc:spChg>
        <pc:spChg chg="add">
          <ac:chgData name="Deborah Husbands" userId="ebd9b5ef-76b8-47b0-8887-1026e6304d38" providerId="ADAL" clId="{999416C4-35D0-1442-98D2-5605EBD80783}" dt="2024-05-14T15:49:35.770" v="138" actId="26606"/>
          <ac:spMkLst>
            <pc:docMk/>
            <pc:sldMk cId="3918901030" sldId="261"/>
            <ac:spMk id="9" creationId="{83B91B61-BFCA-4647-957E-A8269BE46F39}"/>
          </ac:spMkLst>
        </pc:spChg>
        <pc:spChg chg="add">
          <ac:chgData name="Deborah Husbands" userId="ebd9b5ef-76b8-47b0-8887-1026e6304d38" providerId="ADAL" clId="{999416C4-35D0-1442-98D2-5605EBD80783}" dt="2024-05-14T15:49:35.770" v="138" actId="26606"/>
          <ac:spMkLst>
            <pc:docMk/>
            <pc:sldMk cId="3918901030" sldId="261"/>
            <ac:spMk id="11" creationId="{92D1D7C6-1C89-420C-8D35-483654167118}"/>
          </ac:spMkLst>
        </pc:spChg>
        <pc:picChg chg="add">
          <ac:chgData name="Deborah Husbands" userId="ebd9b5ef-76b8-47b0-8887-1026e6304d38" providerId="ADAL" clId="{999416C4-35D0-1442-98D2-5605EBD80783}" dt="2024-05-14T15:49:35.770" v="138" actId="26606"/>
          <ac:picMkLst>
            <pc:docMk/>
            <pc:sldMk cId="3918901030" sldId="261"/>
            <ac:picMk id="5" creationId="{FC653648-50A7-8777-A0AE-4DE2AEDA431E}"/>
          </ac:picMkLst>
        </pc:picChg>
      </pc:sldChg>
      <pc:sldChg chg="addSp delSp modSp mod setBg setClrOvrMap">
        <pc:chgData name="Deborah Husbands" userId="ebd9b5ef-76b8-47b0-8887-1026e6304d38" providerId="ADAL" clId="{999416C4-35D0-1442-98D2-5605EBD80783}" dt="2024-05-14T16:01:49.361" v="762" actId="1076"/>
        <pc:sldMkLst>
          <pc:docMk/>
          <pc:sldMk cId="489737149" sldId="262"/>
        </pc:sldMkLst>
        <pc:spChg chg="mod">
          <ac:chgData name="Deborah Husbands" userId="ebd9b5ef-76b8-47b0-8887-1026e6304d38" providerId="ADAL" clId="{999416C4-35D0-1442-98D2-5605EBD80783}" dt="2024-05-14T15:51:03.125" v="155" actId="26606"/>
          <ac:spMkLst>
            <pc:docMk/>
            <pc:sldMk cId="489737149" sldId="262"/>
            <ac:spMk id="2" creationId="{0C5F2759-A281-00A1-567B-E1A602A43586}"/>
          </ac:spMkLst>
        </pc:spChg>
        <pc:spChg chg="add del mod">
          <ac:chgData name="Deborah Husbands" userId="ebd9b5ef-76b8-47b0-8887-1026e6304d38" providerId="ADAL" clId="{999416C4-35D0-1442-98D2-5605EBD80783}" dt="2024-05-14T15:51:03.125" v="155" actId="26606"/>
          <ac:spMkLst>
            <pc:docMk/>
            <pc:sldMk cId="489737149" sldId="262"/>
            <ac:spMk id="3" creationId="{74275F9D-1224-A333-D18D-FB77F1AF1CE4}"/>
          </ac:spMkLst>
        </pc:spChg>
        <pc:spChg chg="add del">
          <ac:chgData name="Deborah Husbands" userId="ebd9b5ef-76b8-47b0-8887-1026e6304d38" providerId="ADAL" clId="{999416C4-35D0-1442-98D2-5605EBD80783}" dt="2024-05-14T15:50:59.081" v="152" actId="26606"/>
          <ac:spMkLst>
            <pc:docMk/>
            <pc:sldMk cId="489737149" sldId="262"/>
            <ac:spMk id="9" creationId="{2078F889-8780-48D5-8B9E-DF8B13063783}"/>
          </ac:spMkLst>
        </pc:spChg>
        <pc:spChg chg="add del">
          <ac:chgData name="Deborah Husbands" userId="ebd9b5ef-76b8-47b0-8887-1026e6304d38" providerId="ADAL" clId="{999416C4-35D0-1442-98D2-5605EBD80783}" dt="2024-05-14T15:50:59.081" v="152" actId="26606"/>
          <ac:spMkLst>
            <pc:docMk/>
            <pc:sldMk cId="489737149" sldId="262"/>
            <ac:spMk id="11" creationId="{3A4CABA2-22A0-44B2-BD92-28FF73FCEA27}"/>
          </ac:spMkLst>
        </pc:spChg>
        <pc:spChg chg="add del">
          <ac:chgData name="Deborah Husbands" userId="ebd9b5ef-76b8-47b0-8887-1026e6304d38" providerId="ADAL" clId="{999416C4-35D0-1442-98D2-5605EBD80783}" dt="2024-05-14T15:51:03.106" v="154" actId="26606"/>
          <ac:spMkLst>
            <pc:docMk/>
            <pc:sldMk cId="489737149" sldId="262"/>
            <ac:spMk id="13" creationId="{B709ADC9-6EAF-4268-9415-1ED5ECFA2218}"/>
          </ac:spMkLst>
        </pc:spChg>
        <pc:spChg chg="add">
          <ac:chgData name="Deborah Husbands" userId="ebd9b5ef-76b8-47b0-8887-1026e6304d38" providerId="ADAL" clId="{999416C4-35D0-1442-98D2-5605EBD80783}" dt="2024-05-14T15:51:03.125" v="155" actId="26606"/>
          <ac:spMkLst>
            <pc:docMk/>
            <pc:sldMk cId="489737149" sldId="262"/>
            <ac:spMk id="18" creationId="{AB37E899-1A26-449D-9A99-B8D7B95645C4}"/>
          </ac:spMkLst>
        </pc:spChg>
        <pc:spChg chg="add">
          <ac:chgData name="Deborah Husbands" userId="ebd9b5ef-76b8-47b0-8887-1026e6304d38" providerId="ADAL" clId="{999416C4-35D0-1442-98D2-5605EBD80783}" dt="2024-05-14T15:51:03.125" v="155" actId="26606"/>
          <ac:spMkLst>
            <pc:docMk/>
            <pc:sldMk cId="489737149" sldId="262"/>
            <ac:spMk id="20" creationId="{A9023BA4-63D6-4B04-BC2C-6D126A230554}"/>
          </ac:spMkLst>
        </pc:spChg>
        <pc:spChg chg="add mod">
          <ac:chgData name="Deborah Husbands" userId="ebd9b5ef-76b8-47b0-8887-1026e6304d38" providerId="ADAL" clId="{999416C4-35D0-1442-98D2-5605EBD80783}" dt="2024-05-14T16:01:49.361" v="762" actId="1076"/>
          <ac:spMkLst>
            <pc:docMk/>
            <pc:sldMk cId="489737149" sldId="262"/>
            <ac:spMk id="21" creationId="{74275F9D-1224-A333-D18D-FB77F1AF1CE4}"/>
          </ac:spMkLst>
        </pc:spChg>
        <pc:grpChg chg="add del">
          <ac:chgData name="Deborah Husbands" userId="ebd9b5ef-76b8-47b0-8887-1026e6304d38" providerId="ADAL" clId="{999416C4-35D0-1442-98D2-5605EBD80783}" dt="2024-05-14T15:51:03.106" v="154" actId="26606"/>
          <ac:grpSpMkLst>
            <pc:docMk/>
            <pc:sldMk cId="489737149" sldId="262"/>
            <ac:grpSpMk id="14" creationId="{9D9D6BF1-DFF2-4526-9D13-BF339D8C4163}"/>
          </ac:grpSpMkLst>
        </pc:grpChg>
        <pc:picChg chg="add del">
          <ac:chgData name="Deborah Husbands" userId="ebd9b5ef-76b8-47b0-8887-1026e6304d38" providerId="ADAL" clId="{999416C4-35D0-1442-98D2-5605EBD80783}" dt="2024-05-14T15:50:59.081" v="152" actId="26606"/>
          <ac:picMkLst>
            <pc:docMk/>
            <pc:sldMk cId="489737149" sldId="262"/>
            <ac:picMk id="5" creationId="{C5AD733A-7944-97FC-F14F-E2807C2894AC}"/>
          </ac:picMkLst>
        </pc:picChg>
        <pc:picChg chg="add del">
          <ac:chgData name="Deborah Husbands" userId="ebd9b5ef-76b8-47b0-8887-1026e6304d38" providerId="ADAL" clId="{999416C4-35D0-1442-98D2-5605EBD80783}" dt="2024-05-14T15:50:51.926" v="150" actId="26606"/>
          <ac:picMkLst>
            <pc:docMk/>
            <pc:sldMk cId="489737149" sldId="262"/>
            <ac:picMk id="7" creationId="{080C41BB-16E2-DBA0-9D0A-2BF54FB5C99C}"/>
          </ac:picMkLst>
        </pc:picChg>
        <pc:picChg chg="add del">
          <ac:chgData name="Deborah Husbands" userId="ebd9b5ef-76b8-47b0-8887-1026e6304d38" providerId="ADAL" clId="{999416C4-35D0-1442-98D2-5605EBD80783}" dt="2024-05-14T15:51:03.106" v="154" actId="26606"/>
          <ac:picMkLst>
            <pc:docMk/>
            <pc:sldMk cId="489737149" sldId="262"/>
            <ac:picMk id="16" creationId="{DD7F212B-9246-C797-5789-8C95BC9ABC21}"/>
          </ac:picMkLst>
        </pc:picChg>
        <pc:picChg chg="add">
          <ac:chgData name="Deborah Husbands" userId="ebd9b5ef-76b8-47b0-8887-1026e6304d38" providerId="ADAL" clId="{999416C4-35D0-1442-98D2-5605EBD80783}" dt="2024-05-14T15:51:03.125" v="155" actId="26606"/>
          <ac:picMkLst>
            <pc:docMk/>
            <pc:sldMk cId="489737149" sldId="262"/>
            <ac:picMk id="19" creationId="{5D3A3E42-0236-00B2-7A27-114CA5A123F2}"/>
          </ac:picMkLst>
        </pc:picChg>
      </pc:sldChg>
      <pc:sldChg chg="addSp delSp modSp new mod ord modClrScheme chgLayout">
        <pc:chgData name="Deborah Husbands" userId="ebd9b5ef-76b8-47b0-8887-1026e6304d38" providerId="ADAL" clId="{999416C4-35D0-1442-98D2-5605EBD80783}" dt="2024-05-17T13:50:21.968" v="1237" actId="1076"/>
        <pc:sldMkLst>
          <pc:docMk/>
          <pc:sldMk cId="1361650190" sldId="263"/>
        </pc:sldMkLst>
        <pc:spChg chg="mod ord">
          <ac:chgData name="Deborah Husbands" userId="ebd9b5ef-76b8-47b0-8887-1026e6304d38" providerId="ADAL" clId="{999416C4-35D0-1442-98D2-5605EBD80783}" dt="2024-05-17T13:50:21.968" v="1237" actId="1076"/>
          <ac:spMkLst>
            <pc:docMk/>
            <pc:sldMk cId="1361650190" sldId="263"/>
            <ac:spMk id="2" creationId="{5EBAE912-3874-F615-1844-F9E644BB2ECE}"/>
          </ac:spMkLst>
        </pc:spChg>
        <pc:spChg chg="del mod ord">
          <ac:chgData name="Deborah Husbands" userId="ebd9b5ef-76b8-47b0-8887-1026e6304d38" providerId="ADAL" clId="{999416C4-35D0-1442-98D2-5605EBD80783}" dt="2024-05-14T16:11:10.331" v="1060" actId="700"/>
          <ac:spMkLst>
            <pc:docMk/>
            <pc:sldMk cId="1361650190" sldId="263"/>
            <ac:spMk id="3" creationId="{4DD99796-7628-569F-15BF-C23DE26AB69B}"/>
          </ac:spMkLst>
        </pc:spChg>
        <pc:spChg chg="add mod ord">
          <ac:chgData name="Deborah Husbands" userId="ebd9b5ef-76b8-47b0-8887-1026e6304d38" providerId="ADAL" clId="{999416C4-35D0-1442-98D2-5605EBD80783}" dt="2024-05-14T16:11:10.331" v="1060" actId="700"/>
          <ac:spMkLst>
            <pc:docMk/>
            <pc:sldMk cId="1361650190" sldId="263"/>
            <ac:spMk id="4" creationId="{5275B83A-8DBF-5FE6-5B84-3396EB4F25D1}"/>
          </ac:spMkLst>
        </pc:spChg>
        <pc:spChg chg="add mod ord">
          <ac:chgData name="Deborah Husbands" userId="ebd9b5ef-76b8-47b0-8887-1026e6304d38" providerId="ADAL" clId="{999416C4-35D0-1442-98D2-5605EBD80783}" dt="2024-05-14T16:11:10.331" v="1060" actId="700"/>
          <ac:spMkLst>
            <pc:docMk/>
            <pc:sldMk cId="1361650190" sldId="263"/>
            <ac:spMk id="5" creationId="{17FB5D9D-6C80-C9FD-0E83-FF45FE2E150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EFDFE-D60D-45C4-B60B-5AEA4210F5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3E0776-4916-4267-9483-F937277BD89F}">
      <dgm:prSet/>
      <dgm:spPr/>
      <dgm:t>
        <a:bodyPr/>
        <a:lstStyle/>
        <a:p>
          <a:r>
            <a:rPr lang="en-US" baseline="0"/>
            <a:t>What is it?</a:t>
          </a:r>
          <a:endParaRPr lang="en-US"/>
        </a:p>
      </dgm:t>
    </dgm:pt>
    <dgm:pt modelId="{B552A134-B99F-468B-B12F-ED09E314E13D}" type="parTrans" cxnId="{52CDB8A6-CB30-4B4F-BCB7-78E57507DEFD}">
      <dgm:prSet/>
      <dgm:spPr/>
      <dgm:t>
        <a:bodyPr/>
        <a:lstStyle/>
        <a:p>
          <a:endParaRPr lang="en-US"/>
        </a:p>
      </dgm:t>
    </dgm:pt>
    <dgm:pt modelId="{627A0F08-8A40-46D3-9F1F-BC337A7A0297}" type="sibTrans" cxnId="{52CDB8A6-CB30-4B4F-BCB7-78E57507DEFD}">
      <dgm:prSet/>
      <dgm:spPr/>
      <dgm:t>
        <a:bodyPr/>
        <a:lstStyle/>
        <a:p>
          <a:endParaRPr lang="en-US"/>
        </a:p>
      </dgm:t>
    </dgm:pt>
    <dgm:pt modelId="{6CF43CD2-105D-4E52-B6B7-7F22930AB720}">
      <dgm:prSet/>
      <dgm:spPr/>
      <dgm:t>
        <a:bodyPr/>
        <a:lstStyle/>
        <a:p>
          <a:r>
            <a:rPr lang="en-US" baseline="0"/>
            <a:t>Why is it done?</a:t>
          </a:r>
          <a:endParaRPr lang="en-US"/>
        </a:p>
      </dgm:t>
    </dgm:pt>
    <dgm:pt modelId="{4CD06B59-2330-4385-B057-B119035DAA19}" type="parTrans" cxnId="{681E8634-9A23-4D7A-9327-C8E12FE8DB3D}">
      <dgm:prSet/>
      <dgm:spPr/>
      <dgm:t>
        <a:bodyPr/>
        <a:lstStyle/>
        <a:p>
          <a:endParaRPr lang="en-US"/>
        </a:p>
      </dgm:t>
    </dgm:pt>
    <dgm:pt modelId="{78AA0F0B-A7AA-45A6-A1A0-88A52437C02F}" type="sibTrans" cxnId="{681E8634-9A23-4D7A-9327-C8E12FE8DB3D}">
      <dgm:prSet/>
      <dgm:spPr/>
      <dgm:t>
        <a:bodyPr/>
        <a:lstStyle/>
        <a:p>
          <a:endParaRPr lang="en-US"/>
        </a:p>
      </dgm:t>
    </dgm:pt>
    <dgm:pt modelId="{1C7EF8C4-8426-46C8-B885-D248AEF8AE3E}">
      <dgm:prSet/>
      <dgm:spPr/>
      <dgm:t>
        <a:bodyPr/>
        <a:lstStyle/>
        <a:p>
          <a:r>
            <a:rPr lang="en-US" baseline="0"/>
            <a:t>How is it done?</a:t>
          </a:r>
          <a:endParaRPr lang="en-US"/>
        </a:p>
      </dgm:t>
    </dgm:pt>
    <dgm:pt modelId="{73841F9B-E449-4457-878E-5ECE72FFDD4C}" type="parTrans" cxnId="{174A232C-53D5-4BDE-8C86-52293294C8BC}">
      <dgm:prSet/>
      <dgm:spPr/>
      <dgm:t>
        <a:bodyPr/>
        <a:lstStyle/>
        <a:p>
          <a:endParaRPr lang="en-US"/>
        </a:p>
      </dgm:t>
    </dgm:pt>
    <dgm:pt modelId="{D8A1157D-BEE1-4CCF-9DEE-156787419959}" type="sibTrans" cxnId="{174A232C-53D5-4BDE-8C86-52293294C8BC}">
      <dgm:prSet/>
      <dgm:spPr/>
      <dgm:t>
        <a:bodyPr/>
        <a:lstStyle/>
        <a:p>
          <a:endParaRPr lang="en-US"/>
        </a:p>
      </dgm:t>
    </dgm:pt>
    <dgm:pt modelId="{F0D6CBDB-9CD2-4680-9273-DAEC23609A7A}">
      <dgm:prSet/>
      <dgm:spPr/>
      <dgm:t>
        <a:bodyPr/>
        <a:lstStyle/>
        <a:p>
          <a:r>
            <a:rPr lang="en-US" baseline="0"/>
            <a:t>For whom is it done?</a:t>
          </a:r>
          <a:endParaRPr lang="en-US"/>
        </a:p>
      </dgm:t>
    </dgm:pt>
    <dgm:pt modelId="{971736F8-634D-4EA5-B824-C6BFE4514729}" type="parTrans" cxnId="{0DC75D53-999D-4D14-BEC8-CE8F8545766A}">
      <dgm:prSet/>
      <dgm:spPr/>
      <dgm:t>
        <a:bodyPr/>
        <a:lstStyle/>
        <a:p>
          <a:endParaRPr lang="en-US"/>
        </a:p>
      </dgm:t>
    </dgm:pt>
    <dgm:pt modelId="{4986003C-A36B-4631-83B2-2990F1C794AB}" type="sibTrans" cxnId="{0DC75D53-999D-4D14-BEC8-CE8F8545766A}">
      <dgm:prSet/>
      <dgm:spPr/>
      <dgm:t>
        <a:bodyPr/>
        <a:lstStyle/>
        <a:p>
          <a:endParaRPr lang="en-US"/>
        </a:p>
      </dgm:t>
    </dgm:pt>
    <dgm:pt modelId="{47B3FA01-C4DB-4B86-957D-5012E532CD26}">
      <dgm:prSet/>
      <dgm:spPr/>
      <dgm:t>
        <a:bodyPr/>
        <a:lstStyle/>
        <a:p>
          <a:r>
            <a:rPr lang="en-US" baseline="0"/>
            <a:t>Can it ever be considered ‘done’?</a:t>
          </a:r>
          <a:endParaRPr lang="en-US"/>
        </a:p>
      </dgm:t>
    </dgm:pt>
    <dgm:pt modelId="{6379DA96-8BC1-4DED-B548-D9F97DCC9D51}" type="parTrans" cxnId="{2C29361F-179F-42FA-851A-4C6F51D8A118}">
      <dgm:prSet/>
      <dgm:spPr/>
      <dgm:t>
        <a:bodyPr/>
        <a:lstStyle/>
        <a:p>
          <a:endParaRPr lang="en-US"/>
        </a:p>
      </dgm:t>
    </dgm:pt>
    <dgm:pt modelId="{E7A56E6D-B771-425E-B317-D1537622DCCF}" type="sibTrans" cxnId="{2C29361F-179F-42FA-851A-4C6F51D8A118}">
      <dgm:prSet/>
      <dgm:spPr/>
      <dgm:t>
        <a:bodyPr/>
        <a:lstStyle/>
        <a:p>
          <a:endParaRPr lang="en-US"/>
        </a:p>
      </dgm:t>
    </dgm:pt>
    <dgm:pt modelId="{CEC0ED7B-C817-4C88-AA3D-B458F5655697}" type="pres">
      <dgm:prSet presAssocID="{9E4EFDFE-D60D-45C4-B60B-5AEA4210F534}" presName="linear" presStyleCnt="0">
        <dgm:presLayoutVars>
          <dgm:animLvl val="lvl"/>
          <dgm:resizeHandles val="exact"/>
        </dgm:presLayoutVars>
      </dgm:prSet>
      <dgm:spPr/>
    </dgm:pt>
    <dgm:pt modelId="{E3145991-1072-4889-B208-CEEC61592DBA}" type="pres">
      <dgm:prSet presAssocID="{8D3E0776-4916-4267-9483-F937277BD89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9CF2019-5728-4C40-98B2-5D9AFD0BEE5A}" type="pres">
      <dgm:prSet presAssocID="{627A0F08-8A40-46D3-9F1F-BC337A7A0297}" presName="spacer" presStyleCnt="0"/>
      <dgm:spPr/>
    </dgm:pt>
    <dgm:pt modelId="{F24DFA57-C9FB-41DF-BF83-BC41E15A5A18}" type="pres">
      <dgm:prSet presAssocID="{6CF43CD2-105D-4E52-B6B7-7F22930AB72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94F7C6A-B361-4ABE-8034-01E51AC93A28}" type="pres">
      <dgm:prSet presAssocID="{78AA0F0B-A7AA-45A6-A1A0-88A52437C02F}" presName="spacer" presStyleCnt="0"/>
      <dgm:spPr/>
    </dgm:pt>
    <dgm:pt modelId="{0CE54321-1EAA-4BF8-92A9-CF5CD4F44B44}" type="pres">
      <dgm:prSet presAssocID="{1C7EF8C4-8426-46C8-B885-D248AEF8AE3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9D90C35-728A-409E-9BAB-4CC645ECF87F}" type="pres">
      <dgm:prSet presAssocID="{D8A1157D-BEE1-4CCF-9DEE-156787419959}" presName="spacer" presStyleCnt="0"/>
      <dgm:spPr/>
    </dgm:pt>
    <dgm:pt modelId="{837C4C14-166D-49D3-B941-3C1E92ACD0E8}" type="pres">
      <dgm:prSet presAssocID="{F0D6CBDB-9CD2-4680-9273-DAEC23609A7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D0939DE-B4FF-4837-932B-8211F4158199}" type="pres">
      <dgm:prSet presAssocID="{4986003C-A36B-4631-83B2-2990F1C794AB}" presName="spacer" presStyleCnt="0"/>
      <dgm:spPr/>
    </dgm:pt>
    <dgm:pt modelId="{DC333333-78CE-445D-B6F5-A0358D9195F1}" type="pres">
      <dgm:prSet presAssocID="{47B3FA01-C4DB-4B86-957D-5012E532CD2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965A41E-293A-4710-B373-75BDFC2C4429}" type="presOf" srcId="{47B3FA01-C4DB-4B86-957D-5012E532CD26}" destId="{DC333333-78CE-445D-B6F5-A0358D9195F1}" srcOrd="0" destOrd="0" presId="urn:microsoft.com/office/officeart/2005/8/layout/vList2"/>
    <dgm:cxn modelId="{2C29361F-179F-42FA-851A-4C6F51D8A118}" srcId="{9E4EFDFE-D60D-45C4-B60B-5AEA4210F534}" destId="{47B3FA01-C4DB-4B86-957D-5012E532CD26}" srcOrd="4" destOrd="0" parTransId="{6379DA96-8BC1-4DED-B548-D9F97DCC9D51}" sibTransId="{E7A56E6D-B771-425E-B317-D1537622DCCF}"/>
    <dgm:cxn modelId="{174A232C-53D5-4BDE-8C86-52293294C8BC}" srcId="{9E4EFDFE-D60D-45C4-B60B-5AEA4210F534}" destId="{1C7EF8C4-8426-46C8-B885-D248AEF8AE3E}" srcOrd="2" destOrd="0" parTransId="{73841F9B-E449-4457-878E-5ECE72FFDD4C}" sibTransId="{D8A1157D-BEE1-4CCF-9DEE-156787419959}"/>
    <dgm:cxn modelId="{681E8634-9A23-4D7A-9327-C8E12FE8DB3D}" srcId="{9E4EFDFE-D60D-45C4-B60B-5AEA4210F534}" destId="{6CF43CD2-105D-4E52-B6B7-7F22930AB720}" srcOrd="1" destOrd="0" parTransId="{4CD06B59-2330-4385-B057-B119035DAA19}" sibTransId="{78AA0F0B-A7AA-45A6-A1A0-88A52437C02F}"/>
    <dgm:cxn modelId="{2A7C5340-5172-43C2-92F7-11DEA875F828}" type="presOf" srcId="{6CF43CD2-105D-4E52-B6B7-7F22930AB720}" destId="{F24DFA57-C9FB-41DF-BF83-BC41E15A5A18}" srcOrd="0" destOrd="0" presId="urn:microsoft.com/office/officeart/2005/8/layout/vList2"/>
    <dgm:cxn modelId="{0DC75D53-999D-4D14-BEC8-CE8F8545766A}" srcId="{9E4EFDFE-D60D-45C4-B60B-5AEA4210F534}" destId="{F0D6CBDB-9CD2-4680-9273-DAEC23609A7A}" srcOrd="3" destOrd="0" parTransId="{971736F8-634D-4EA5-B824-C6BFE4514729}" sibTransId="{4986003C-A36B-4631-83B2-2990F1C794AB}"/>
    <dgm:cxn modelId="{338FA57A-1B5D-42DA-A279-A48334714748}" type="presOf" srcId="{1C7EF8C4-8426-46C8-B885-D248AEF8AE3E}" destId="{0CE54321-1EAA-4BF8-92A9-CF5CD4F44B44}" srcOrd="0" destOrd="0" presId="urn:microsoft.com/office/officeart/2005/8/layout/vList2"/>
    <dgm:cxn modelId="{E167BE80-92DB-40AD-BA71-06993DBF6C49}" type="presOf" srcId="{F0D6CBDB-9CD2-4680-9273-DAEC23609A7A}" destId="{837C4C14-166D-49D3-B941-3C1E92ACD0E8}" srcOrd="0" destOrd="0" presId="urn:microsoft.com/office/officeart/2005/8/layout/vList2"/>
    <dgm:cxn modelId="{52CDB8A6-CB30-4B4F-BCB7-78E57507DEFD}" srcId="{9E4EFDFE-D60D-45C4-B60B-5AEA4210F534}" destId="{8D3E0776-4916-4267-9483-F937277BD89F}" srcOrd="0" destOrd="0" parTransId="{B552A134-B99F-468B-B12F-ED09E314E13D}" sibTransId="{627A0F08-8A40-46D3-9F1F-BC337A7A0297}"/>
    <dgm:cxn modelId="{1C7FEFD7-5D03-41C6-88D3-DAF68103E4EB}" type="presOf" srcId="{8D3E0776-4916-4267-9483-F937277BD89F}" destId="{E3145991-1072-4889-B208-CEEC61592DBA}" srcOrd="0" destOrd="0" presId="urn:microsoft.com/office/officeart/2005/8/layout/vList2"/>
    <dgm:cxn modelId="{8831AFF5-CF6A-4EB3-B07C-C04FCD57AFD9}" type="presOf" srcId="{9E4EFDFE-D60D-45C4-B60B-5AEA4210F534}" destId="{CEC0ED7B-C817-4C88-AA3D-B458F5655697}" srcOrd="0" destOrd="0" presId="urn:microsoft.com/office/officeart/2005/8/layout/vList2"/>
    <dgm:cxn modelId="{EFE623E9-EF90-4B95-95AB-A32E2C1FC510}" type="presParOf" srcId="{CEC0ED7B-C817-4C88-AA3D-B458F5655697}" destId="{E3145991-1072-4889-B208-CEEC61592DBA}" srcOrd="0" destOrd="0" presId="urn:microsoft.com/office/officeart/2005/8/layout/vList2"/>
    <dgm:cxn modelId="{BEDFBCF1-E569-47A0-9D70-BE9D1945A196}" type="presParOf" srcId="{CEC0ED7B-C817-4C88-AA3D-B458F5655697}" destId="{99CF2019-5728-4C40-98B2-5D9AFD0BEE5A}" srcOrd="1" destOrd="0" presId="urn:microsoft.com/office/officeart/2005/8/layout/vList2"/>
    <dgm:cxn modelId="{20831427-3DF9-4329-91AE-A16BAEC61FAF}" type="presParOf" srcId="{CEC0ED7B-C817-4C88-AA3D-B458F5655697}" destId="{F24DFA57-C9FB-41DF-BF83-BC41E15A5A18}" srcOrd="2" destOrd="0" presId="urn:microsoft.com/office/officeart/2005/8/layout/vList2"/>
    <dgm:cxn modelId="{D336B4C5-8F13-4473-AC03-8FE53A82D0CE}" type="presParOf" srcId="{CEC0ED7B-C817-4C88-AA3D-B458F5655697}" destId="{B94F7C6A-B361-4ABE-8034-01E51AC93A28}" srcOrd="3" destOrd="0" presId="urn:microsoft.com/office/officeart/2005/8/layout/vList2"/>
    <dgm:cxn modelId="{6C07247A-137E-4C5F-8C13-0342B68B0BF0}" type="presParOf" srcId="{CEC0ED7B-C817-4C88-AA3D-B458F5655697}" destId="{0CE54321-1EAA-4BF8-92A9-CF5CD4F44B44}" srcOrd="4" destOrd="0" presId="urn:microsoft.com/office/officeart/2005/8/layout/vList2"/>
    <dgm:cxn modelId="{3C31CF43-33D2-4F83-93C8-004EC46B2652}" type="presParOf" srcId="{CEC0ED7B-C817-4C88-AA3D-B458F5655697}" destId="{69D90C35-728A-409E-9BAB-4CC645ECF87F}" srcOrd="5" destOrd="0" presId="urn:microsoft.com/office/officeart/2005/8/layout/vList2"/>
    <dgm:cxn modelId="{4C86435D-A105-4D0D-B128-9E00DB7502B1}" type="presParOf" srcId="{CEC0ED7B-C817-4C88-AA3D-B458F5655697}" destId="{837C4C14-166D-49D3-B941-3C1E92ACD0E8}" srcOrd="6" destOrd="0" presId="urn:microsoft.com/office/officeart/2005/8/layout/vList2"/>
    <dgm:cxn modelId="{538744C6-8A26-4E58-83BE-DF75581663C4}" type="presParOf" srcId="{CEC0ED7B-C817-4C88-AA3D-B458F5655697}" destId="{6D0939DE-B4FF-4837-932B-8211F4158199}" srcOrd="7" destOrd="0" presId="urn:microsoft.com/office/officeart/2005/8/layout/vList2"/>
    <dgm:cxn modelId="{3BA8F190-8709-4D07-BAE5-A7D40C857C02}" type="presParOf" srcId="{CEC0ED7B-C817-4C88-AA3D-B458F5655697}" destId="{DC333333-78CE-445D-B6F5-A0358D9195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57F5A-1DA1-4400-86C4-926A65FD38D6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E8A1F0-35D3-4149-B94E-7FDE4CBBD675}">
      <dgm:prSet custT="1"/>
      <dgm:spPr/>
      <dgm:t>
        <a:bodyPr/>
        <a:lstStyle/>
        <a:p>
          <a:r>
            <a:rPr lang="en-US" sz="2600" baseline="0"/>
            <a:t>Bought while on holiday in Jamaica, the land of my immediate ancestors</a:t>
          </a:r>
          <a:endParaRPr lang="en-US" sz="2600"/>
        </a:p>
      </dgm:t>
    </dgm:pt>
    <dgm:pt modelId="{096B2FB9-C0CD-41A7-BDE6-5432539A519D}" type="parTrans" cxnId="{10951D36-29C5-4AF8-B51D-40F3B9CDDABB}">
      <dgm:prSet/>
      <dgm:spPr/>
      <dgm:t>
        <a:bodyPr/>
        <a:lstStyle/>
        <a:p>
          <a:endParaRPr lang="en-US"/>
        </a:p>
      </dgm:t>
    </dgm:pt>
    <dgm:pt modelId="{07EB87FF-D164-4D4B-A938-8DA6AAA1F5CC}" type="sibTrans" cxnId="{10951D36-29C5-4AF8-B51D-40F3B9CDDABB}">
      <dgm:prSet/>
      <dgm:spPr/>
      <dgm:t>
        <a:bodyPr/>
        <a:lstStyle/>
        <a:p>
          <a:endParaRPr lang="en-US"/>
        </a:p>
      </dgm:t>
    </dgm:pt>
    <dgm:pt modelId="{1A3CB3FB-C75B-40B6-8709-59986892BCD0}">
      <dgm:prSet custT="1"/>
      <dgm:spPr/>
      <dgm:t>
        <a:bodyPr/>
        <a:lstStyle/>
        <a:p>
          <a:r>
            <a:rPr lang="en-US" sz="2500" baseline="0"/>
            <a:t>Shading reflects hypervisibility and hyperinvisibility of my experiences in the academy</a:t>
          </a:r>
          <a:endParaRPr lang="en-US" sz="2500"/>
        </a:p>
      </dgm:t>
    </dgm:pt>
    <dgm:pt modelId="{EE14435B-03AD-4055-B326-6AA1D18BE7A5}" type="parTrans" cxnId="{68442398-BB68-47BB-8F93-917786E3461F}">
      <dgm:prSet/>
      <dgm:spPr/>
      <dgm:t>
        <a:bodyPr/>
        <a:lstStyle/>
        <a:p>
          <a:endParaRPr lang="en-US"/>
        </a:p>
      </dgm:t>
    </dgm:pt>
    <dgm:pt modelId="{86296E19-A9BB-4D41-BD23-01B0755A51DD}" type="sibTrans" cxnId="{68442398-BB68-47BB-8F93-917786E3461F}">
      <dgm:prSet/>
      <dgm:spPr/>
      <dgm:t>
        <a:bodyPr/>
        <a:lstStyle/>
        <a:p>
          <a:endParaRPr lang="en-US"/>
        </a:p>
      </dgm:t>
    </dgm:pt>
    <dgm:pt modelId="{5D78FC56-83B3-4124-B87F-240C20FEF7AF}">
      <dgm:prSet custT="1"/>
      <dgm:spPr/>
      <dgm:t>
        <a:bodyPr/>
        <a:lstStyle/>
        <a:p>
          <a:r>
            <a:rPr lang="en-US" sz="2500" baseline="0"/>
            <a:t>The natural plaited hairstyle (cornrows down each side) signifies my resistance to adopting Eurocentric ways of being, fighting the urge to bodily ‘code-switch’ in order to feel a sense of belonging</a:t>
          </a:r>
          <a:endParaRPr lang="en-US" sz="2500"/>
        </a:p>
      </dgm:t>
    </dgm:pt>
    <dgm:pt modelId="{9EB34E92-69E5-4DFA-8E32-C4CBA7FE25FD}" type="parTrans" cxnId="{313CE079-7EBC-4593-81D9-3DFE43196C14}">
      <dgm:prSet/>
      <dgm:spPr/>
      <dgm:t>
        <a:bodyPr/>
        <a:lstStyle/>
        <a:p>
          <a:endParaRPr lang="en-US"/>
        </a:p>
      </dgm:t>
    </dgm:pt>
    <dgm:pt modelId="{3B7839CD-ACCC-4CF5-8B7D-26B4E96AA9D5}" type="sibTrans" cxnId="{313CE079-7EBC-4593-81D9-3DFE43196C14}">
      <dgm:prSet/>
      <dgm:spPr/>
      <dgm:t>
        <a:bodyPr/>
        <a:lstStyle/>
        <a:p>
          <a:endParaRPr lang="en-US"/>
        </a:p>
      </dgm:t>
    </dgm:pt>
    <dgm:pt modelId="{DA852EBD-9FA5-488D-89A2-F7E62309A189}">
      <dgm:prSet custT="1"/>
      <dgm:spPr/>
      <dgm:t>
        <a:bodyPr/>
        <a:lstStyle/>
        <a:p>
          <a:r>
            <a:rPr lang="en-US" sz="2500" baseline="0"/>
            <a:t>Holding a visage of quiet strength and determination, declaring my Blackness and intersectional identity to a world that is not fully open to me</a:t>
          </a:r>
          <a:endParaRPr lang="en-US" sz="2500"/>
        </a:p>
      </dgm:t>
    </dgm:pt>
    <dgm:pt modelId="{758E751F-47DB-461F-A4A4-D30AC5D2FA31}" type="parTrans" cxnId="{EEED205B-10FE-405B-94EC-064E4235CFA9}">
      <dgm:prSet/>
      <dgm:spPr/>
      <dgm:t>
        <a:bodyPr/>
        <a:lstStyle/>
        <a:p>
          <a:endParaRPr lang="en-US"/>
        </a:p>
      </dgm:t>
    </dgm:pt>
    <dgm:pt modelId="{5F91AB0D-EC05-49DB-8FC2-136E57E82FA5}" type="sibTrans" cxnId="{EEED205B-10FE-405B-94EC-064E4235CFA9}">
      <dgm:prSet/>
      <dgm:spPr/>
      <dgm:t>
        <a:bodyPr/>
        <a:lstStyle/>
        <a:p>
          <a:endParaRPr lang="en-US"/>
        </a:p>
      </dgm:t>
    </dgm:pt>
    <dgm:pt modelId="{A899A94B-3905-4267-91D2-38D71D54C85D}" type="pres">
      <dgm:prSet presAssocID="{98757F5A-1DA1-4400-86C4-926A65FD38D6}" presName="diagram" presStyleCnt="0">
        <dgm:presLayoutVars>
          <dgm:dir/>
          <dgm:resizeHandles val="exact"/>
        </dgm:presLayoutVars>
      </dgm:prSet>
      <dgm:spPr/>
    </dgm:pt>
    <dgm:pt modelId="{319BBA86-116B-40AF-8986-7A868D62DC01}" type="pres">
      <dgm:prSet presAssocID="{88E8A1F0-35D3-4149-B94E-7FDE4CBBD675}" presName="node" presStyleLbl="node1" presStyleIdx="0" presStyleCnt="1" custScaleX="103539" custScaleY="127869" custLinFactNeighborX="1840" custLinFactNeighborY="-3407">
        <dgm:presLayoutVars>
          <dgm:bulletEnabled val="1"/>
        </dgm:presLayoutVars>
      </dgm:prSet>
      <dgm:spPr/>
    </dgm:pt>
  </dgm:ptLst>
  <dgm:cxnLst>
    <dgm:cxn modelId="{10951D36-29C5-4AF8-B51D-40F3B9CDDABB}" srcId="{98757F5A-1DA1-4400-86C4-926A65FD38D6}" destId="{88E8A1F0-35D3-4149-B94E-7FDE4CBBD675}" srcOrd="0" destOrd="0" parTransId="{096B2FB9-C0CD-41A7-BDE6-5432539A519D}" sibTransId="{07EB87FF-D164-4D4B-A938-8DA6AAA1F5CC}"/>
    <dgm:cxn modelId="{EEED205B-10FE-405B-94EC-064E4235CFA9}" srcId="{88E8A1F0-35D3-4149-B94E-7FDE4CBBD675}" destId="{DA852EBD-9FA5-488D-89A2-F7E62309A189}" srcOrd="2" destOrd="0" parTransId="{758E751F-47DB-461F-A4A4-D30AC5D2FA31}" sibTransId="{5F91AB0D-EC05-49DB-8FC2-136E57E82FA5}"/>
    <dgm:cxn modelId="{0660A146-8D7A-4C48-86C8-CB46ECABFF74}" type="presOf" srcId="{1A3CB3FB-C75B-40B6-8709-59986892BCD0}" destId="{319BBA86-116B-40AF-8986-7A868D62DC01}" srcOrd="0" destOrd="1" presId="urn:microsoft.com/office/officeart/2005/8/layout/process5"/>
    <dgm:cxn modelId="{313CE079-7EBC-4593-81D9-3DFE43196C14}" srcId="{88E8A1F0-35D3-4149-B94E-7FDE4CBBD675}" destId="{5D78FC56-83B3-4124-B87F-240C20FEF7AF}" srcOrd="1" destOrd="0" parTransId="{9EB34E92-69E5-4DFA-8E32-C4CBA7FE25FD}" sibTransId="{3B7839CD-ACCC-4CF5-8B7D-26B4E96AA9D5}"/>
    <dgm:cxn modelId="{0B790D90-13AE-44B9-B906-1B6E61585FC9}" type="presOf" srcId="{88E8A1F0-35D3-4149-B94E-7FDE4CBBD675}" destId="{319BBA86-116B-40AF-8986-7A868D62DC01}" srcOrd="0" destOrd="0" presId="urn:microsoft.com/office/officeart/2005/8/layout/process5"/>
    <dgm:cxn modelId="{68442398-BB68-47BB-8F93-917786E3461F}" srcId="{88E8A1F0-35D3-4149-B94E-7FDE4CBBD675}" destId="{1A3CB3FB-C75B-40B6-8709-59986892BCD0}" srcOrd="0" destOrd="0" parTransId="{EE14435B-03AD-4055-B326-6AA1D18BE7A5}" sibTransId="{86296E19-A9BB-4D41-BD23-01B0755A51DD}"/>
    <dgm:cxn modelId="{C5DA9CA4-FA5F-4EEC-9EBF-E5FA6897539E}" type="presOf" srcId="{5D78FC56-83B3-4124-B87F-240C20FEF7AF}" destId="{319BBA86-116B-40AF-8986-7A868D62DC01}" srcOrd="0" destOrd="2" presId="urn:microsoft.com/office/officeart/2005/8/layout/process5"/>
    <dgm:cxn modelId="{9D23A0D3-3016-4D0A-850E-BC82F937C47B}" type="presOf" srcId="{98757F5A-1DA1-4400-86C4-926A65FD38D6}" destId="{A899A94B-3905-4267-91D2-38D71D54C85D}" srcOrd="0" destOrd="0" presId="urn:microsoft.com/office/officeart/2005/8/layout/process5"/>
    <dgm:cxn modelId="{E49D4DD7-7723-42B1-8576-0C80783BDB2D}" type="presOf" srcId="{DA852EBD-9FA5-488D-89A2-F7E62309A189}" destId="{319BBA86-116B-40AF-8986-7A868D62DC01}" srcOrd="0" destOrd="3" presId="urn:microsoft.com/office/officeart/2005/8/layout/process5"/>
    <dgm:cxn modelId="{2F90D460-3D24-4595-8B33-FD96E4766A01}" type="presParOf" srcId="{A899A94B-3905-4267-91D2-38D71D54C85D}" destId="{319BBA86-116B-40AF-8986-7A868D62DC01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45991-1072-4889-B208-CEEC61592DBA}">
      <dsp:nvSpPr>
        <dsp:cNvPr id="0" name=""/>
        <dsp:cNvSpPr/>
      </dsp:nvSpPr>
      <dsp:spPr>
        <a:xfrm>
          <a:off x="0" y="32370"/>
          <a:ext cx="6908296" cy="63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What is it?</a:t>
          </a:r>
          <a:endParaRPr lang="en-US" sz="2800" kern="1200"/>
        </a:p>
      </dsp:txBody>
      <dsp:txXfrm>
        <a:off x="31185" y="63555"/>
        <a:ext cx="6845926" cy="576449"/>
      </dsp:txXfrm>
    </dsp:sp>
    <dsp:sp modelId="{F24DFA57-C9FB-41DF-BF83-BC41E15A5A18}">
      <dsp:nvSpPr>
        <dsp:cNvPr id="0" name=""/>
        <dsp:cNvSpPr/>
      </dsp:nvSpPr>
      <dsp:spPr>
        <a:xfrm>
          <a:off x="0" y="751830"/>
          <a:ext cx="6908296" cy="63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Why is it done?</a:t>
          </a:r>
          <a:endParaRPr lang="en-US" sz="2800" kern="1200"/>
        </a:p>
      </dsp:txBody>
      <dsp:txXfrm>
        <a:off x="31185" y="783015"/>
        <a:ext cx="6845926" cy="576449"/>
      </dsp:txXfrm>
    </dsp:sp>
    <dsp:sp modelId="{0CE54321-1EAA-4BF8-92A9-CF5CD4F44B44}">
      <dsp:nvSpPr>
        <dsp:cNvPr id="0" name=""/>
        <dsp:cNvSpPr/>
      </dsp:nvSpPr>
      <dsp:spPr>
        <a:xfrm>
          <a:off x="0" y="1471290"/>
          <a:ext cx="6908296" cy="63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How is it done?</a:t>
          </a:r>
          <a:endParaRPr lang="en-US" sz="2800" kern="1200"/>
        </a:p>
      </dsp:txBody>
      <dsp:txXfrm>
        <a:off x="31185" y="1502475"/>
        <a:ext cx="6845926" cy="576449"/>
      </dsp:txXfrm>
    </dsp:sp>
    <dsp:sp modelId="{837C4C14-166D-49D3-B941-3C1E92ACD0E8}">
      <dsp:nvSpPr>
        <dsp:cNvPr id="0" name=""/>
        <dsp:cNvSpPr/>
      </dsp:nvSpPr>
      <dsp:spPr>
        <a:xfrm>
          <a:off x="0" y="2190750"/>
          <a:ext cx="6908296" cy="63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For whom is it done?</a:t>
          </a:r>
          <a:endParaRPr lang="en-US" sz="2800" kern="1200"/>
        </a:p>
      </dsp:txBody>
      <dsp:txXfrm>
        <a:off x="31185" y="2221935"/>
        <a:ext cx="6845926" cy="576449"/>
      </dsp:txXfrm>
    </dsp:sp>
    <dsp:sp modelId="{DC333333-78CE-445D-B6F5-A0358D9195F1}">
      <dsp:nvSpPr>
        <dsp:cNvPr id="0" name=""/>
        <dsp:cNvSpPr/>
      </dsp:nvSpPr>
      <dsp:spPr>
        <a:xfrm>
          <a:off x="0" y="2910210"/>
          <a:ext cx="6908296" cy="638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Can it ever be considered ‘done’?</a:t>
          </a:r>
          <a:endParaRPr lang="en-US" sz="2800" kern="1200"/>
        </a:p>
      </dsp:txBody>
      <dsp:txXfrm>
        <a:off x="31185" y="2941395"/>
        <a:ext cx="6845926" cy="576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BBA86-116B-40AF-8986-7A868D62DC01}">
      <dsp:nvSpPr>
        <dsp:cNvPr id="0" name=""/>
        <dsp:cNvSpPr/>
      </dsp:nvSpPr>
      <dsp:spPr>
        <a:xfrm>
          <a:off x="7268" y="0"/>
          <a:ext cx="7186011" cy="5324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Bought while on holiday in Jamaica, the land of my immediate ancestors</a:t>
          </a:r>
          <a:endParaRPr lang="en-US" sz="26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baseline="0"/>
            <a:t>Shading reflects hypervisibility and hyperinvisibility of my experiences in the academy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baseline="0"/>
            <a:t>The natural plaited hairstyle (cornrows down each side) signifies my resistance to adopting Eurocentric ways of being, fighting the urge to bodily ‘code-switch’ in order to feel a sense of belonging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baseline="0"/>
            <a:t>Holding a visage of quiet strength and determination, declaring my Blackness and intersectional identity to a world that is not fully open to me</a:t>
          </a:r>
          <a:endParaRPr lang="en-US" sz="2500" kern="1200"/>
        </a:p>
      </dsp:txBody>
      <dsp:txXfrm>
        <a:off x="163225" y="155957"/>
        <a:ext cx="6874097" cy="5012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717CA-4BF6-4133-BA91-AD0542898C0C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0FD1-E645-4C10-B2E1-38088F62E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F0FD1-E645-4C10-B2E1-38088F62E2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08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F0FD1-E645-4C10-B2E1-38088F62E2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1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1DAD5A-DF0F-324A-9384-E8B1C7721BF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E80640-7E8D-5C47-81DB-A7D1B726DCB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80938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D5A-DF0F-324A-9384-E8B1C7721BF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640-7E8D-5C47-81DB-A7D1B72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4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D5A-DF0F-324A-9384-E8B1C7721BF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640-7E8D-5C47-81DB-A7D1B72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D5A-DF0F-324A-9384-E8B1C7721BF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640-7E8D-5C47-81DB-A7D1B72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1DAD5A-DF0F-324A-9384-E8B1C7721BF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E80640-7E8D-5C47-81DB-A7D1B726DC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80139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D5A-DF0F-324A-9384-E8B1C7721BF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640-7E8D-5C47-81DB-A7D1B72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D5A-DF0F-324A-9384-E8B1C7721BF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640-7E8D-5C47-81DB-A7D1B72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0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D5A-DF0F-324A-9384-E8B1C7721BF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640-7E8D-5C47-81DB-A7D1B72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5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AD5A-DF0F-324A-9384-E8B1C7721BF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0640-7E8D-5C47-81DB-A7D1B726D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7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1DAD5A-DF0F-324A-9384-E8B1C7721BF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E80640-7E8D-5C47-81DB-A7D1B726DC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631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1DAD5A-DF0F-324A-9384-E8B1C7721BF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E80640-7E8D-5C47-81DB-A7D1B726DC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480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91DAD5A-DF0F-324A-9384-E8B1C7721BF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7E80640-7E8D-5C47-81DB-A7D1B726DC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454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0F55AB6-967D-5296-EABA-AF0BBADF3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F50DE-FA08-0A6B-AA91-73C117AA4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 sz="4500" b="1"/>
              <a:t>Decolonising the Academy: A Journey of Self-Reflection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D9CCA-7AAB-B80C-9EA0-1456663A3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rgbClr val="191B0E"/>
                </a:solidFill>
              </a:rPr>
              <a:t>Dr Deborah Husbands</a:t>
            </a:r>
          </a:p>
          <a:p>
            <a:pPr>
              <a:spcAft>
                <a:spcPts val="600"/>
              </a:spcAft>
            </a:pPr>
            <a:r>
              <a:rPr lang="en-US" b="1">
                <a:solidFill>
                  <a:srgbClr val="191B0E"/>
                </a:solidFill>
              </a:rPr>
              <a:t>University of Westminster</a:t>
            </a:r>
          </a:p>
        </p:txBody>
      </p:sp>
    </p:spTree>
    <p:extLst>
      <p:ext uri="{BB962C8B-B14F-4D97-AF65-F5344CB8AC3E}">
        <p14:creationId xmlns:p14="http://schemas.microsoft.com/office/powerpoint/2010/main" val="288168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4EC06-7972-754E-93C3-8B83EE81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b="1"/>
              <a:t>Decolonising</a:t>
            </a: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46D2345E-3B20-DA0F-494C-0C1A7E4D7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" r="54002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61C9BDF-AFB8-B310-CE98-065787F7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649945"/>
              </p:ext>
            </p:extLst>
          </p:nvPr>
        </p:nvGraphicFramePr>
        <p:xfrm>
          <a:off x="5100824" y="1638300"/>
          <a:ext cx="690829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826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EEC7C-219F-1E56-CA51-6B116580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b="1"/>
              <a:t>Importance of exploring our cultural stories</a:t>
            </a:r>
          </a:p>
        </p:txBody>
      </p:sp>
      <p:pic>
        <p:nvPicPr>
          <p:cNvPr id="5" name="Picture 4" descr="Decorations for Mexican fiesta">
            <a:extLst>
              <a:ext uri="{FF2B5EF4-FFF2-40B4-BE49-F238E27FC236}">
                <a16:creationId xmlns:a16="http://schemas.microsoft.com/office/drawing/2014/main" id="{0B3A9333-41A5-B956-0E7E-F12F11B59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8" r="30113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92BE-65F8-AD39-BF99-BCF1E990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r>
              <a:rPr lang="en-US" sz="2800" dirty="0"/>
              <a:t>Positionality</a:t>
            </a:r>
          </a:p>
          <a:p>
            <a:r>
              <a:rPr lang="en-US" sz="2800" dirty="0"/>
              <a:t>Storytelling</a:t>
            </a:r>
          </a:p>
          <a:p>
            <a:r>
              <a:rPr lang="en-US" sz="2800"/>
              <a:t>Critical race </a:t>
            </a:r>
            <a:r>
              <a:rPr lang="en-US" sz="2800" dirty="0"/>
              <a:t>t</a:t>
            </a:r>
            <a:r>
              <a:rPr lang="en-US" sz="2800"/>
              <a:t>heory </a:t>
            </a:r>
            <a:r>
              <a:rPr lang="en-US" sz="2800" dirty="0"/>
              <a:t>(trigger alert!)</a:t>
            </a:r>
          </a:p>
          <a:p>
            <a:r>
              <a:rPr lang="en-US" sz="2800" dirty="0"/>
              <a:t>Benefits</a:t>
            </a:r>
          </a:p>
          <a:p>
            <a:r>
              <a:rPr lang="en-US" sz="2800" dirty="0"/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283045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A3058-A170-585D-F3E6-FDAD4F1B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981448" cy="1485900"/>
          </a:xfrm>
        </p:spPr>
        <p:txBody>
          <a:bodyPr>
            <a:normAutofit/>
          </a:bodyPr>
          <a:lstStyle/>
          <a:p>
            <a:r>
              <a:rPr lang="en-US" b="1"/>
              <a:t>Decolonising is a process…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FC653648-50A7-8777-A0AE-4DE2AEDA4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9" r="28212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B8581-14D3-0A08-722C-EE68D5E0E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384" y="1638300"/>
            <a:ext cx="6176776" cy="35814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/>
              <a:t>P</a:t>
            </a:r>
            <a:r>
              <a:rPr lang="en-US" sz="3200"/>
              <a:t>urpose</a:t>
            </a:r>
          </a:p>
          <a:p>
            <a:r>
              <a:rPr lang="en-US" sz="3200" b="1"/>
              <a:t>P</a:t>
            </a:r>
            <a:r>
              <a:rPr lang="en-US" sz="3200"/>
              <a:t>ractice: reflective &amp; reflexive</a:t>
            </a:r>
          </a:p>
          <a:p>
            <a:pPr lvl="1"/>
            <a:r>
              <a:rPr lang="en-US" sz="3200"/>
              <a:t>Knowing-in-action</a:t>
            </a:r>
          </a:p>
          <a:p>
            <a:pPr lvl="1"/>
            <a:r>
              <a:rPr lang="en-US" sz="3200"/>
              <a:t>Reflection-in-action</a:t>
            </a:r>
          </a:p>
          <a:p>
            <a:pPr lvl="1"/>
            <a:r>
              <a:rPr lang="en-US" sz="3200"/>
              <a:t>Reflection-on-action</a:t>
            </a:r>
          </a:p>
          <a:p>
            <a:pPr marL="530352" lvl="1" indent="0" algn="ctr">
              <a:buNone/>
            </a:pPr>
            <a:r>
              <a:rPr lang="en-US" sz="3200"/>
              <a:t>(Gould, 2009)</a:t>
            </a:r>
          </a:p>
          <a:p>
            <a:r>
              <a:rPr lang="en-US" sz="3200"/>
              <a:t>Our conduct: being </a:t>
            </a:r>
            <a:r>
              <a:rPr lang="en-US" sz="3200" b="1"/>
              <a:t>p</a:t>
            </a:r>
            <a:r>
              <a:rPr lang="en-US" sz="3200"/>
              <a:t>repared, </a:t>
            </a:r>
            <a:r>
              <a:rPr lang="en-US" sz="3200" b="1"/>
              <a:t>p</a:t>
            </a:r>
            <a:r>
              <a:rPr lang="en-US" sz="3200"/>
              <a:t>atient, </a:t>
            </a:r>
            <a:r>
              <a:rPr lang="en-US" sz="3200" b="1"/>
              <a:t>p</a:t>
            </a:r>
            <a:r>
              <a:rPr lang="en-US" sz="3200"/>
              <a:t>erceptive, </a:t>
            </a:r>
            <a:r>
              <a:rPr lang="en-US" sz="3200" b="1"/>
              <a:t>p</a:t>
            </a:r>
            <a:r>
              <a:rPr lang="en-US" sz="3200"/>
              <a:t>eaceable &amp; </a:t>
            </a:r>
            <a:r>
              <a:rPr lang="en-US" sz="3200" b="1"/>
              <a:t>p</a:t>
            </a:r>
            <a:r>
              <a:rPr lang="en-US" sz="3200"/>
              <a:t>ositive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9189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0EA62A-FB92-2402-0763-C74C8C62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25" y="159896"/>
            <a:ext cx="5793475" cy="1485900"/>
          </a:xfrm>
        </p:spPr>
        <p:txBody>
          <a:bodyPr>
            <a:normAutofit/>
          </a:bodyPr>
          <a:lstStyle/>
          <a:p>
            <a:r>
              <a:rPr lang="en-US" b="1"/>
              <a:t>Storytelling moments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EF26-1E4C-4319-1A75-3061E841A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14" y="988190"/>
            <a:ext cx="6701833" cy="44288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"/>
            </a:pPr>
            <a:r>
              <a:rPr lang="en-US" sz="2400"/>
              <a:t>Get some refreshments</a:t>
            </a:r>
          </a:p>
          <a:p>
            <a:pPr>
              <a:buFont typeface="Wingdings" panose="05000000000000000000" pitchFamily="2" charset="2"/>
              <a:buChar char=""/>
            </a:pPr>
            <a:r>
              <a:rPr lang="en-US" sz="2400"/>
              <a:t>Form a pair </a:t>
            </a:r>
          </a:p>
          <a:p>
            <a:pPr>
              <a:buFont typeface="Wingdings" panose="05000000000000000000" pitchFamily="2" charset="2"/>
              <a:buChar char=""/>
            </a:pPr>
            <a:r>
              <a:rPr lang="en-US" sz="2400"/>
              <a:t>Use your ‘artefact’ as a conversation starting point</a:t>
            </a:r>
          </a:p>
          <a:p>
            <a:pPr>
              <a:buFont typeface="Wingdings" panose="05000000000000000000" pitchFamily="2" charset="2"/>
              <a:buChar char=""/>
            </a:pPr>
            <a:r>
              <a:rPr lang="en-US" sz="2400"/>
              <a:t>Aim for an ‘intimate’ chat about your journey, your culture, your background (each person to share your story for up to 10 minutes). </a:t>
            </a:r>
          </a:p>
          <a:p>
            <a:pPr>
              <a:buFont typeface="Wingdings" panose="05000000000000000000" pitchFamily="2" charset="2"/>
              <a:buChar char=""/>
            </a:pPr>
            <a:r>
              <a:rPr lang="en-US" sz="2400"/>
              <a:t>Ask (respectful) questions about anything you want to know more about or don’t understand</a:t>
            </a:r>
          </a:p>
          <a:p>
            <a:pPr>
              <a:buFont typeface="Wingdings" panose="05000000000000000000" pitchFamily="2" charset="2"/>
              <a:buChar char=""/>
            </a:pPr>
            <a:r>
              <a:rPr lang="en-US" sz="2400"/>
              <a:t>Come back into the lecture theatre by </a:t>
            </a:r>
            <a:r>
              <a:rPr lang="en-US" sz="2400" b="1"/>
              <a:t>11:20am</a:t>
            </a:r>
          </a:p>
          <a:p>
            <a:pPr>
              <a:buFont typeface="Wingdings" panose="05000000000000000000" pitchFamily="2" charset="2"/>
              <a:buChar char=""/>
            </a:pPr>
            <a:r>
              <a:rPr lang="en-US" sz="2400"/>
              <a:t>Share your reflections on the process as you feel comfortable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Hot air balloon taking off in desert under Milky Way">
            <a:extLst>
              <a:ext uri="{FF2B5EF4-FFF2-40B4-BE49-F238E27FC236}">
                <a16:creationId xmlns:a16="http://schemas.microsoft.com/office/drawing/2014/main" id="{C9CC01C5-5E20-36CE-A451-D556ED3C5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2" r="48428" b="-2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2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BC02-48C1-48B7-BF61-2D10CC72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62AAD0-42E1-4737-9C88-868AC0C1D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A582B3-A3B3-49D5-BBF0-98FEA4C2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143F64-D44C-4123-A2E1-FEC1C3F30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DB13B9-D0D4-4393-AFAB-2B39448B2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11FF9-0D90-E579-CD1D-BBB2598E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1485900"/>
            <a:ext cx="9601200" cy="14859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Feedback</a:t>
            </a:r>
          </a:p>
        </p:txBody>
      </p:sp>
      <p:pic>
        <p:nvPicPr>
          <p:cNvPr id="5" name="Content Placeholder 4" descr="A group of people sitting around a table">
            <a:extLst>
              <a:ext uri="{FF2B5EF4-FFF2-40B4-BE49-F238E27FC236}">
                <a16:creationId xmlns:a16="http://schemas.microsoft.com/office/drawing/2014/main" id="{8C929BBE-89B8-C63F-06C0-CFD2369FB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76" r="1" b="6647"/>
          <a:stretch/>
        </p:blipFill>
        <p:spPr>
          <a:xfrm>
            <a:off x="160867" y="160867"/>
            <a:ext cx="11870265" cy="65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4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0B1EF-BBF1-7D25-8C36-117F554B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n-US" b="1"/>
              <a:t>Reflections</a:t>
            </a:r>
          </a:p>
        </p:txBody>
      </p:sp>
      <p:pic>
        <p:nvPicPr>
          <p:cNvPr id="20" name="Picture 19" descr="Magnifying glass on clear background">
            <a:extLst>
              <a:ext uri="{FF2B5EF4-FFF2-40B4-BE49-F238E27FC236}">
                <a16:creationId xmlns:a16="http://schemas.microsoft.com/office/drawing/2014/main" id="{33FA515C-1002-701F-E2E7-938EA14C2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55" r="15576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DC6041E-A8F0-606E-1B1D-E5362D854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3" y="1594021"/>
            <a:ext cx="6675455" cy="4732637"/>
          </a:xfrm>
        </p:spPr>
        <p:txBody>
          <a:bodyPr>
            <a:noAutofit/>
          </a:bodyPr>
          <a:lstStyle/>
          <a:p>
            <a:r>
              <a:rPr lang="en-GB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do you/we feel about your/our stories?</a:t>
            </a:r>
          </a:p>
          <a:p>
            <a:r>
              <a:rPr lang="en-GB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can you/we </a:t>
            </a:r>
            <a:r>
              <a:rPr lang="en-GB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engage with </a:t>
            </a:r>
            <a:r>
              <a:rPr lang="en-GB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ulturally diverse students’/colleagues’ stories and experiences?</a:t>
            </a:r>
          </a:p>
          <a:p>
            <a:r>
              <a:rPr lang="en-GB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Does telling our stories feel ‘healing’ or ‘challenging’? What are the issues with either outcome?</a:t>
            </a:r>
          </a:p>
          <a:p>
            <a:r>
              <a:rPr lang="en-GB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can you use your story to decolonise the curriculum/academy in your area of work?</a:t>
            </a:r>
          </a:p>
          <a:p>
            <a:r>
              <a:rPr lang="en-GB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can you commit to do after this session to further your decolonising journey?</a:t>
            </a:r>
            <a:endParaRPr lang="en-GB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642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C96282C0-351C-48EE-A89D-D662C5DB2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AE912-3874-F615-1844-F9E644BB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84" y="312646"/>
            <a:ext cx="6855884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3000" b="1"/>
              <a:t>Storytelling my artefact: </a:t>
            </a:r>
            <a:br>
              <a:rPr lang="en-US" sz="3000" b="1"/>
            </a:br>
            <a:r>
              <a:rPr lang="en-US" sz="3000" b="1"/>
              <a:t>The experience of an ‘outsider-outsider’ </a:t>
            </a:r>
          </a:p>
        </p:txBody>
      </p:sp>
      <p:pic>
        <p:nvPicPr>
          <p:cNvPr id="6" name="Content Placeholder 5" descr="A black and orange ceramic face">
            <a:extLst>
              <a:ext uri="{FF2B5EF4-FFF2-40B4-BE49-F238E27FC236}">
                <a16:creationId xmlns:a16="http://schemas.microsoft.com/office/drawing/2014/main" id="{E9F837CE-2D95-795D-C257-545AB7755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893" b="1904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1B35EC73-2F87-44A7-B231-91053659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63" name="Text Placeholder 4">
            <a:extLst>
              <a:ext uri="{FF2B5EF4-FFF2-40B4-BE49-F238E27FC236}">
                <a16:creationId xmlns:a16="http://schemas.microsoft.com/office/drawing/2014/main" id="{E9B86157-CC4B-A9C1-7F3D-5E05E6A7A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591794"/>
              </p:ext>
            </p:extLst>
          </p:nvPr>
        </p:nvGraphicFramePr>
        <p:xfrm>
          <a:off x="4742688" y="1466193"/>
          <a:ext cx="7193280" cy="539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1650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37E899-1A26-449D-9A99-B8D7B9564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F2759-A281-00A1-567B-E1A602A4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Thank you!</a:t>
            </a:r>
          </a:p>
        </p:txBody>
      </p:sp>
      <p:pic>
        <p:nvPicPr>
          <p:cNvPr id="19" name="Picture 18" descr="Aerial view of a highway near the ocean">
            <a:extLst>
              <a:ext uri="{FF2B5EF4-FFF2-40B4-BE49-F238E27FC236}">
                <a16:creationId xmlns:a16="http://schemas.microsoft.com/office/drawing/2014/main" id="{5D3A3E42-0236-00B2-7A27-114CA5A12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3" r="21287"/>
          <a:stretch/>
        </p:blipFill>
        <p:spPr>
          <a:xfrm>
            <a:off x="-1" y="10"/>
            <a:ext cx="4602146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023BA4-63D6-4B04-BC2C-6D126A23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275F9D-1224-A333-D18D-FB77F1AF1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895601"/>
            <a:ext cx="6176776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endParaRPr lang="en-US" sz="3200"/>
          </a:p>
          <a:p>
            <a:r>
              <a:rPr lang="en-US" sz="3200"/>
              <a:t>Deborah Husbands</a:t>
            </a:r>
          </a:p>
          <a:p>
            <a:r>
              <a:rPr lang="en-US" sz="3200"/>
              <a:t>LinkedIn </a:t>
            </a:r>
          </a:p>
          <a:p>
            <a:r>
              <a:rPr lang="en-US" sz="3200"/>
              <a:t>X: @DebbiHusbands</a:t>
            </a:r>
          </a:p>
          <a:p>
            <a:r>
              <a:rPr lang="en-US" sz="3200"/>
              <a:t>husband@westminster.ac.uk</a:t>
            </a:r>
          </a:p>
        </p:txBody>
      </p:sp>
    </p:spTree>
    <p:extLst>
      <p:ext uri="{BB962C8B-B14F-4D97-AF65-F5344CB8AC3E}">
        <p14:creationId xmlns:p14="http://schemas.microsoft.com/office/powerpoint/2010/main" val="4897371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5FBA04B-37FC-4EBA-BFBA-829A03DB37C8}">
  <we:reference id="wa200003915" version="2.0.0.0" store="en-US" storeType="OMEX"/>
  <we:alternateReferences>
    <we:reference id="wa200003915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0</TotalTime>
  <Words>373</Words>
  <Application>Microsoft Office PowerPoint</Application>
  <PresentationFormat>Widescreen</PresentationFormat>
  <Paragraphs>52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Franklin Gothic Book</vt:lpstr>
      <vt:lpstr>Wingdings</vt:lpstr>
      <vt:lpstr>Crop</vt:lpstr>
      <vt:lpstr>Decolonising the Academy: A Journey of Self-Reflection</vt:lpstr>
      <vt:lpstr>Decolonising</vt:lpstr>
      <vt:lpstr>Importance of exploring our cultural stories</vt:lpstr>
      <vt:lpstr>Decolonising is a process…</vt:lpstr>
      <vt:lpstr>Storytelling moments</vt:lpstr>
      <vt:lpstr>Feedback</vt:lpstr>
      <vt:lpstr>Reflections</vt:lpstr>
      <vt:lpstr>Storytelling my artefact:  The experience of an ‘outsider-outsider’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Decolonising the Academy: A Journey of Self-Reflection</dc:title>
  <dc:creator>Deborah Husbands</dc:creator>
  <cp:lastModifiedBy>Deborah Husbands</cp:lastModifiedBy>
  <cp:revision>1</cp:revision>
  <dcterms:created xsi:type="dcterms:W3CDTF">2024-04-16T18:06:01Z</dcterms:created>
  <dcterms:modified xsi:type="dcterms:W3CDTF">2024-05-17T15:07:06Z</dcterms:modified>
</cp:coreProperties>
</file>